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3"/>
    <p:sldMasterId id="2147483697" r:id="rId4"/>
  </p:sldMasterIdLst>
  <p:notesMasterIdLst>
    <p:notesMasterId r:id="rId22"/>
  </p:notesMasterIdLst>
  <p:sldIdLst>
    <p:sldId id="306" r:id="rId5"/>
    <p:sldId id="307" r:id="rId6"/>
    <p:sldId id="270" r:id="rId7"/>
    <p:sldId id="272" r:id="rId8"/>
    <p:sldId id="273" r:id="rId9"/>
    <p:sldId id="274" r:id="rId10"/>
    <p:sldId id="275" r:id="rId11"/>
    <p:sldId id="277" r:id="rId12"/>
    <p:sldId id="278" r:id="rId13"/>
    <p:sldId id="276" r:id="rId14"/>
    <p:sldId id="279" r:id="rId15"/>
    <p:sldId id="280" r:id="rId16"/>
    <p:sldId id="281" r:id="rId17"/>
    <p:sldId id="282" r:id="rId18"/>
    <p:sldId id="259" r:id="rId19"/>
    <p:sldId id="284" r:id="rId20"/>
    <p:sldId id="263" r:id="rId21"/>
    <p:sldId id="283" r:id="rId23"/>
    <p:sldId id="285" r:id="rId24"/>
    <p:sldId id="286" r:id="rId25"/>
    <p:sldId id="287" r:id="rId26"/>
    <p:sldId id="290" r:id="rId27"/>
    <p:sldId id="293" r:id="rId28"/>
    <p:sldId id="289" r:id="rId29"/>
    <p:sldId id="300" r:id="rId30"/>
    <p:sldId id="301" r:id="rId31"/>
    <p:sldId id="302" r:id="rId32"/>
    <p:sldId id="303" r:id="rId33"/>
    <p:sldId id="304" r:id="rId34"/>
    <p:sldId id="305" r:id="rId35"/>
    <p:sldId id="291" r:id="rId36"/>
    <p:sldId id="292" r:id="rId37"/>
    <p:sldId id="295" r:id="rId38"/>
    <p:sldId id="294" r:id="rId39"/>
    <p:sldId id="296" r:id="rId40"/>
    <p:sldId id="297" r:id="rId41"/>
    <p:sldId id="298" r:id="rId42"/>
    <p:sldId id="264" r:id="rId43"/>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00FF"/>
    <a:srgbClr val="CC0000"/>
    <a:srgbClr val="00040C"/>
    <a:srgbClr val="FF66F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32" autoAdjust="0"/>
    <p:restoredTop sz="94660"/>
  </p:normalViewPr>
  <p:slideViewPr>
    <p:cSldViewPr showGuides="1">
      <p:cViewPr varScale="1">
        <p:scale>
          <a:sx n="104" d="100"/>
          <a:sy n="104" d="100"/>
        </p:scale>
        <p:origin x="-174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6" Type="http://schemas.openxmlformats.org/officeDocument/2006/relationships/tableStyles" Target="tableStyles.xml"/><Relationship Id="rId45" Type="http://schemas.openxmlformats.org/officeDocument/2006/relationships/viewProps" Target="viewProps.xml"/><Relationship Id="rId44" Type="http://schemas.openxmlformats.org/officeDocument/2006/relationships/presProps" Target="presProps.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notesMaster" Target="notesMasters/notesMaster1.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BF2B8693-ADBE-437E-82E4-067D0F619AD7}" type="doc">
      <dgm:prSet loTypeId="urn:microsoft.com/office/officeart/2005/8/layout/list1#1" loCatId="list" qsTypeId="urn:microsoft.com/office/officeart/2005/8/quickstyle/simple1#1" qsCatId="simple" csTypeId="urn:microsoft.com/office/officeart/2005/8/colors/accent1_2#1" csCatId="accent1" phldr="1"/>
      <dgm:spPr/>
      <dgm:t>
        <a:bodyPr/>
        <a:lstStyle/>
        <a:p>
          <a:endParaRPr lang="zh-CN" altLang="en-US"/>
        </a:p>
      </dgm:t>
    </dgm:pt>
    <dgm:pt modelId="{EEA0F160-DB58-41BD-BCC2-B2AFDDDB23FA}">
      <dgm:prSet phldrT="[文本]" custT="1"/>
      <dgm:spPr>
        <a:solidFill>
          <a:srgbClr val="00B0F0"/>
        </a:solidFill>
      </dgm:spPr>
      <dgm:t>
        <a:bodyPr/>
        <a:lstStyle/>
        <a:p>
          <a:r>
            <a:rPr lang="zh-CN" altLang="en-US" sz="2600" baseline="0" dirty="0" smtClean="0">
              <a:solidFill>
                <a:srgbClr val="00040C"/>
              </a:solidFill>
              <a:latin typeface="黑体" panose="02010609060101010101" pitchFamily="2" charset="-122"/>
              <a:ea typeface="黑体" panose="02010609060101010101" pitchFamily="2" charset="-122"/>
            </a:rPr>
            <a:t>制作横幅或电子标语</a:t>
          </a:r>
          <a:endParaRPr lang="zh-CN" altLang="en-US" sz="2600" baseline="0" dirty="0">
            <a:solidFill>
              <a:srgbClr val="00040C"/>
            </a:solidFill>
            <a:latin typeface="黑体" panose="02010609060101010101" pitchFamily="2" charset="-122"/>
            <a:ea typeface="黑体" panose="02010609060101010101" pitchFamily="2" charset="-122"/>
          </a:endParaRPr>
        </a:p>
      </dgm:t>
    </dgm:pt>
    <dgm:pt modelId="{E955185D-5E08-49DF-B4FF-7337CFF10EBD}" cxnId="{85140B62-4571-43B1-95E8-82955ADAC4EA}" type="parTrans">
      <dgm:prSet/>
      <dgm:spPr/>
      <dgm:t>
        <a:bodyPr/>
        <a:lstStyle/>
        <a:p>
          <a:endParaRPr lang="zh-CN" altLang="en-US"/>
        </a:p>
      </dgm:t>
    </dgm:pt>
    <dgm:pt modelId="{90BC2B6F-8CFB-4159-9D9E-15765A470464}" cxnId="{85140B62-4571-43B1-95E8-82955ADAC4EA}" type="sibTrans">
      <dgm:prSet/>
      <dgm:spPr/>
      <dgm:t>
        <a:bodyPr/>
        <a:lstStyle/>
        <a:p>
          <a:endParaRPr lang="zh-CN" altLang="en-US"/>
        </a:p>
      </dgm:t>
    </dgm:pt>
    <dgm:pt modelId="{44F9ADE9-30DB-4CF6-BB24-B0F4B966C767}">
      <dgm:prSet phldrT="[文本]" custT="1"/>
      <dgm:spPr>
        <a:solidFill>
          <a:schemeClr val="accent2">
            <a:lumMod val="60000"/>
            <a:lumOff val="40000"/>
          </a:schemeClr>
        </a:solidFill>
      </dgm:spPr>
      <dgm:t>
        <a:bodyPr/>
        <a:lstStyle/>
        <a:p>
          <a:r>
            <a:rPr lang="zh-CN" altLang="en-US" sz="2600" dirty="0" smtClean="0">
              <a:solidFill>
                <a:srgbClr val="FF0000"/>
              </a:solidFill>
              <a:latin typeface="黑体" panose="02010609060101010101" pitchFamily="2" charset="-122"/>
              <a:ea typeface="黑体" panose="02010609060101010101" pitchFamily="2" charset="-122"/>
            </a:rPr>
            <a:t>调试</a:t>
          </a:r>
          <a:r>
            <a:rPr lang="zh-CN" altLang="en-US" sz="2600" dirty="0" smtClean="0">
              <a:solidFill>
                <a:srgbClr val="00040C"/>
              </a:solidFill>
              <a:latin typeface="黑体" panose="02010609060101010101" pitchFamily="2" charset="-122"/>
              <a:ea typeface="黑体" panose="02010609060101010101" pitchFamily="2" charset="-122"/>
            </a:rPr>
            <a:t>多媒体、话筒等设备</a:t>
          </a:r>
          <a:endParaRPr lang="zh-CN" altLang="en-US" sz="2600" dirty="0">
            <a:solidFill>
              <a:srgbClr val="00040C"/>
            </a:solidFill>
            <a:latin typeface="黑体" panose="02010609060101010101" pitchFamily="2" charset="-122"/>
            <a:ea typeface="黑体" panose="02010609060101010101" pitchFamily="2" charset="-122"/>
          </a:endParaRPr>
        </a:p>
      </dgm:t>
    </dgm:pt>
    <dgm:pt modelId="{4B4D3C1E-43B5-479B-8B45-E81DACB6C7FC}" cxnId="{C4859CBC-9A3A-47EB-94B9-012FCFC0AAFE}" type="parTrans">
      <dgm:prSet/>
      <dgm:spPr/>
      <dgm:t>
        <a:bodyPr/>
        <a:lstStyle/>
        <a:p>
          <a:endParaRPr lang="zh-CN" altLang="en-US"/>
        </a:p>
      </dgm:t>
    </dgm:pt>
    <dgm:pt modelId="{AD6695C5-F127-4AC9-99A6-9CBD53AB15D3}" cxnId="{C4859CBC-9A3A-47EB-94B9-012FCFC0AAFE}" type="sibTrans">
      <dgm:prSet/>
      <dgm:spPr/>
      <dgm:t>
        <a:bodyPr/>
        <a:lstStyle/>
        <a:p>
          <a:endParaRPr lang="zh-CN" altLang="en-US"/>
        </a:p>
      </dgm:t>
    </dgm:pt>
    <dgm:pt modelId="{677907C1-3A6D-4D3A-A96E-3EE3D8564565}">
      <dgm:prSet phldrT="[文本]" custT="1"/>
      <dgm:spPr>
        <a:solidFill>
          <a:srgbClr val="00B050"/>
        </a:solidFill>
      </dgm:spPr>
      <dgm:t>
        <a:bodyPr/>
        <a:lstStyle/>
        <a:p>
          <a:r>
            <a:rPr lang="zh-CN" altLang="en-US" sz="2600" dirty="0" smtClean="0">
              <a:solidFill>
                <a:srgbClr val="00040C"/>
              </a:solidFill>
              <a:latin typeface="黑体" panose="02010609060101010101" pitchFamily="2" charset="-122"/>
              <a:ea typeface="黑体" panose="02010609060101010101" pitchFamily="2" charset="-122"/>
            </a:rPr>
            <a:t>拟定</a:t>
          </a:r>
          <a:r>
            <a:rPr lang="zh-CN" altLang="en-US" sz="2600" dirty="0" smtClean="0">
              <a:solidFill>
                <a:srgbClr val="FF0000"/>
              </a:solidFill>
              <a:latin typeface="黑体" panose="02010609060101010101" pitchFamily="2" charset="-122"/>
              <a:ea typeface="黑体" panose="02010609060101010101" pitchFamily="2" charset="-122"/>
            </a:rPr>
            <a:t>答辩</a:t>
          </a:r>
          <a:r>
            <a:rPr lang="en-US" altLang="zh-CN" sz="2600" dirty="0" smtClean="0">
              <a:solidFill>
                <a:srgbClr val="FF0000"/>
              </a:solidFill>
              <a:latin typeface="黑体" panose="02010609060101010101" pitchFamily="2" charset="-122"/>
              <a:ea typeface="黑体" panose="02010609060101010101" pitchFamily="2" charset="-122"/>
            </a:rPr>
            <a:t>/</a:t>
          </a:r>
          <a:r>
            <a:rPr lang="zh-CN" altLang="en-US" sz="2600" dirty="0" smtClean="0">
              <a:solidFill>
                <a:srgbClr val="FF0000"/>
              </a:solidFill>
              <a:latin typeface="黑体" panose="02010609060101010101" pitchFamily="2" charset="-122"/>
              <a:ea typeface="黑体" panose="02010609060101010101" pitchFamily="2" charset="-122"/>
            </a:rPr>
            <a:t>开题议程</a:t>
          </a:r>
          <a:endParaRPr lang="zh-CN" altLang="en-US" sz="2600" dirty="0">
            <a:solidFill>
              <a:srgbClr val="FF0000"/>
            </a:solidFill>
            <a:latin typeface="黑体" panose="02010609060101010101" pitchFamily="2" charset="-122"/>
            <a:ea typeface="黑体" panose="02010609060101010101" pitchFamily="2" charset="-122"/>
          </a:endParaRPr>
        </a:p>
      </dgm:t>
    </dgm:pt>
    <dgm:pt modelId="{B660B285-16A9-40D9-8701-99B9DA205AD2}" cxnId="{56041291-8CED-4867-BAAE-9B55E7972E88}" type="parTrans">
      <dgm:prSet/>
      <dgm:spPr/>
      <dgm:t>
        <a:bodyPr/>
        <a:lstStyle/>
        <a:p>
          <a:endParaRPr lang="zh-CN" altLang="en-US"/>
        </a:p>
      </dgm:t>
    </dgm:pt>
    <dgm:pt modelId="{C3A9A403-DF77-4643-BE60-3C20E8E7FF53}" cxnId="{56041291-8CED-4867-BAAE-9B55E7972E88}" type="sibTrans">
      <dgm:prSet/>
      <dgm:spPr/>
      <dgm:t>
        <a:bodyPr/>
        <a:lstStyle/>
        <a:p>
          <a:endParaRPr lang="zh-CN" altLang="en-US"/>
        </a:p>
      </dgm:t>
    </dgm:pt>
    <dgm:pt modelId="{5E950295-4A5D-4D0E-81BD-9E75078EECF7}">
      <dgm:prSet phldrT="[文本]" custT="1"/>
      <dgm:spPr>
        <a:solidFill>
          <a:srgbClr val="FF66FF"/>
        </a:solidFill>
      </dgm:spPr>
      <dgm:t>
        <a:bodyPr/>
        <a:lstStyle/>
        <a:p>
          <a:r>
            <a:rPr lang="zh-CN" altLang="en-US" sz="2600" dirty="0" smtClean="0">
              <a:solidFill>
                <a:srgbClr val="00040C"/>
              </a:solidFill>
              <a:latin typeface="黑体" panose="02010609060101010101" pitchFamily="2" charset="-122"/>
              <a:ea typeface="黑体" panose="02010609060101010101" pitchFamily="2" charset="-122"/>
            </a:rPr>
            <a:t>摆放台签、文稿纸、笔、水等</a:t>
          </a:r>
          <a:endParaRPr lang="zh-CN" altLang="en-US" sz="2600" dirty="0">
            <a:solidFill>
              <a:srgbClr val="00040C"/>
            </a:solidFill>
            <a:latin typeface="黑体" panose="02010609060101010101" pitchFamily="2" charset="-122"/>
            <a:ea typeface="黑体" panose="02010609060101010101" pitchFamily="2" charset="-122"/>
          </a:endParaRPr>
        </a:p>
      </dgm:t>
    </dgm:pt>
    <dgm:pt modelId="{B26E5700-093E-41D9-8CAB-94B19C9150B5}" cxnId="{8E517D8A-C24D-4732-B72D-4F19919D9EE2}" type="parTrans">
      <dgm:prSet/>
      <dgm:spPr/>
      <dgm:t>
        <a:bodyPr/>
        <a:lstStyle/>
        <a:p>
          <a:endParaRPr lang="zh-CN" altLang="en-US"/>
        </a:p>
      </dgm:t>
    </dgm:pt>
    <dgm:pt modelId="{FBC77AD1-5AF0-43F3-B0D4-D625AADDB657}" cxnId="{8E517D8A-C24D-4732-B72D-4F19919D9EE2}" type="sibTrans">
      <dgm:prSet/>
      <dgm:spPr/>
      <dgm:t>
        <a:bodyPr/>
        <a:lstStyle/>
        <a:p>
          <a:endParaRPr lang="zh-CN" altLang="en-US"/>
        </a:p>
      </dgm:t>
    </dgm:pt>
    <dgm:pt modelId="{0727D90A-D194-4DC1-8530-64A628CDADEA}" type="pres">
      <dgm:prSet presAssocID="{BF2B8693-ADBE-437E-82E4-067D0F619AD7}" presName="linear" presStyleCnt="0">
        <dgm:presLayoutVars>
          <dgm:dir/>
          <dgm:animLvl val="lvl"/>
          <dgm:resizeHandles val="exact"/>
        </dgm:presLayoutVars>
      </dgm:prSet>
      <dgm:spPr/>
      <dgm:t>
        <a:bodyPr/>
        <a:lstStyle/>
        <a:p>
          <a:endParaRPr lang="zh-CN" altLang="en-US"/>
        </a:p>
      </dgm:t>
    </dgm:pt>
    <dgm:pt modelId="{A0A09F6B-B0D8-46FD-8755-17620566F78A}" type="pres">
      <dgm:prSet presAssocID="{EEA0F160-DB58-41BD-BCC2-B2AFDDDB23FA}" presName="parentLin" presStyleCnt="0"/>
      <dgm:spPr/>
    </dgm:pt>
    <dgm:pt modelId="{AD9CDDE2-E560-4F8A-9941-6AD6A16D05F1}" type="pres">
      <dgm:prSet presAssocID="{EEA0F160-DB58-41BD-BCC2-B2AFDDDB23FA}" presName="parentLeftMargin" presStyleLbl="node1" presStyleIdx="0" presStyleCnt="4"/>
      <dgm:spPr/>
      <dgm:t>
        <a:bodyPr/>
        <a:lstStyle/>
        <a:p>
          <a:endParaRPr lang="zh-CN" altLang="en-US"/>
        </a:p>
      </dgm:t>
    </dgm:pt>
    <dgm:pt modelId="{66187E35-0F44-4D50-9711-E3E803000CBB}" type="pres">
      <dgm:prSet presAssocID="{EEA0F160-DB58-41BD-BCC2-B2AFDDDB23FA}" presName="parentText" presStyleLbl="node1" presStyleIdx="0" presStyleCnt="4" custScaleX="127027">
        <dgm:presLayoutVars>
          <dgm:chMax val="0"/>
          <dgm:bulletEnabled val="1"/>
        </dgm:presLayoutVars>
      </dgm:prSet>
      <dgm:spPr/>
      <dgm:t>
        <a:bodyPr/>
        <a:lstStyle/>
        <a:p>
          <a:endParaRPr lang="zh-CN" altLang="en-US"/>
        </a:p>
      </dgm:t>
    </dgm:pt>
    <dgm:pt modelId="{77C76520-67C5-46C0-BF1B-7A31CAB34BB2}" type="pres">
      <dgm:prSet presAssocID="{EEA0F160-DB58-41BD-BCC2-B2AFDDDB23FA}" presName="negativeSpace" presStyleCnt="0"/>
      <dgm:spPr/>
    </dgm:pt>
    <dgm:pt modelId="{228405FC-B78E-4504-85D9-12CD56F873FF}" type="pres">
      <dgm:prSet presAssocID="{EEA0F160-DB58-41BD-BCC2-B2AFDDDB23FA}" presName="childText" presStyleLbl="conFgAcc1" presStyleIdx="0" presStyleCnt="4">
        <dgm:presLayoutVars>
          <dgm:bulletEnabled val="1"/>
        </dgm:presLayoutVars>
      </dgm:prSet>
      <dgm:spPr/>
    </dgm:pt>
    <dgm:pt modelId="{334547AD-BA7A-4B1D-9A12-34896082EF1C}" type="pres">
      <dgm:prSet presAssocID="{90BC2B6F-8CFB-4159-9D9E-15765A470464}" presName="spaceBetweenRectangles" presStyleCnt="0"/>
      <dgm:spPr/>
    </dgm:pt>
    <dgm:pt modelId="{1563A6C6-F9BF-4235-B6F7-81DF97A178B9}" type="pres">
      <dgm:prSet presAssocID="{44F9ADE9-30DB-4CF6-BB24-B0F4B966C767}" presName="parentLin" presStyleCnt="0"/>
      <dgm:spPr/>
    </dgm:pt>
    <dgm:pt modelId="{952F8D68-5A49-4C16-A6EE-C4D74C29037B}" type="pres">
      <dgm:prSet presAssocID="{44F9ADE9-30DB-4CF6-BB24-B0F4B966C767}" presName="parentLeftMargin" presStyleLbl="node1" presStyleIdx="0" presStyleCnt="4"/>
      <dgm:spPr/>
      <dgm:t>
        <a:bodyPr/>
        <a:lstStyle/>
        <a:p>
          <a:endParaRPr lang="zh-CN" altLang="en-US"/>
        </a:p>
      </dgm:t>
    </dgm:pt>
    <dgm:pt modelId="{8D66A112-5BF7-46BC-84CC-F684BC13D3AD}" type="pres">
      <dgm:prSet presAssocID="{44F9ADE9-30DB-4CF6-BB24-B0F4B966C767}" presName="parentText" presStyleLbl="node1" presStyleIdx="1" presStyleCnt="4" custScaleX="127664">
        <dgm:presLayoutVars>
          <dgm:chMax val="0"/>
          <dgm:bulletEnabled val="1"/>
        </dgm:presLayoutVars>
      </dgm:prSet>
      <dgm:spPr/>
      <dgm:t>
        <a:bodyPr/>
        <a:lstStyle/>
        <a:p>
          <a:endParaRPr lang="zh-CN" altLang="en-US"/>
        </a:p>
      </dgm:t>
    </dgm:pt>
    <dgm:pt modelId="{70C2FC7C-A583-487E-A823-F7874710C33C}" type="pres">
      <dgm:prSet presAssocID="{44F9ADE9-30DB-4CF6-BB24-B0F4B966C767}" presName="negativeSpace" presStyleCnt="0"/>
      <dgm:spPr/>
    </dgm:pt>
    <dgm:pt modelId="{62017DA9-1307-43AC-9A9F-C20C5BA9BD95}" type="pres">
      <dgm:prSet presAssocID="{44F9ADE9-30DB-4CF6-BB24-B0F4B966C767}" presName="childText" presStyleLbl="conFgAcc1" presStyleIdx="1" presStyleCnt="4">
        <dgm:presLayoutVars>
          <dgm:bulletEnabled val="1"/>
        </dgm:presLayoutVars>
      </dgm:prSet>
      <dgm:spPr/>
    </dgm:pt>
    <dgm:pt modelId="{10FEEADD-83D4-404E-ACF7-422CB0BB7505}" type="pres">
      <dgm:prSet presAssocID="{AD6695C5-F127-4AC9-99A6-9CBD53AB15D3}" presName="spaceBetweenRectangles" presStyleCnt="0"/>
      <dgm:spPr/>
    </dgm:pt>
    <dgm:pt modelId="{9674B174-0A90-475F-BB29-46AD2ED05111}" type="pres">
      <dgm:prSet presAssocID="{677907C1-3A6D-4D3A-A96E-3EE3D8564565}" presName="parentLin" presStyleCnt="0"/>
      <dgm:spPr/>
    </dgm:pt>
    <dgm:pt modelId="{39B9DC6D-2B13-47FC-AE47-E06B0734E9D7}" type="pres">
      <dgm:prSet presAssocID="{677907C1-3A6D-4D3A-A96E-3EE3D8564565}" presName="parentLeftMargin" presStyleLbl="node1" presStyleIdx="1" presStyleCnt="4"/>
      <dgm:spPr/>
      <dgm:t>
        <a:bodyPr/>
        <a:lstStyle/>
        <a:p>
          <a:endParaRPr lang="zh-CN" altLang="en-US"/>
        </a:p>
      </dgm:t>
    </dgm:pt>
    <dgm:pt modelId="{A30F3C59-3B85-4873-9025-F63048ECE47E}" type="pres">
      <dgm:prSet presAssocID="{677907C1-3A6D-4D3A-A96E-3EE3D8564565}" presName="parentText" presStyleLbl="node1" presStyleIdx="2" presStyleCnt="4" custScaleX="127150">
        <dgm:presLayoutVars>
          <dgm:chMax val="0"/>
          <dgm:bulletEnabled val="1"/>
        </dgm:presLayoutVars>
      </dgm:prSet>
      <dgm:spPr/>
      <dgm:t>
        <a:bodyPr/>
        <a:lstStyle/>
        <a:p>
          <a:endParaRPr lang="zh-CN" altLang="en-US"/>
        </a:p>
      </dgm:t>
    </dgm:pt>
    <dgm:pt modelId="{2D11A77E-2FA3-4CAB-8029-57064FCA8E74}" type="pres">
      <dgm:prSet presAssocID="{677907C1-3A6D-4D3A-A96E-3EE3D8564565}" presName="negativeSpace" presStyleCnt="0"/>
      <dgm:spPr/>
    </dgm:pt>
    <dgm:pt modelId="{4201B23E-437B-4B35-8352-2CD9450D8450}" type="pres">
      <dgm:prSet presAssocID="{677907C1-3A6D-4D3A-A96E-3EE3D8564565}" presName="childText" presStyleLbl="conFgAcc1" presStyleIdx="2" presStyleCnt="4">
        <dgm:presLayoutVars>
          <dgm:bulletEnabled val="1"/>
        </dgm:presLayoutVars>
      </dgm:prSet>
      <dgm:spPr/>
    </dgm:pt>
    <dgm:pt modelId="{DAD4D6E4-324F-4017-8512-8D5E7DAFDA4B}" type="pres">
      <dgm:prSet presAssocID="{C3A9A403-DF77-4643-BE60-3C20E8E7FF53}" presName="spaceBetweenRectangles" presStyleCnt="0"/>
      <dgm:spPr/>
    </dgm:pt>
    <dgm:pt modelId="{0E0F1D7B-7A2F-416A-9539-7FF11A8B48DD}" type="pres">
      <dgm:prSet presAssocID="{5E950295-4A5D-4D0E-81BD-9E75078EECF7}" presName="parentLin" presStyleCnt="0"/>
      <dgm:spPr/>
    </dgm:pt>
    <dgm:pt modelId="{A64531C7-D48C-4848-81B9-54C0DAE0BD89}" type="pres">
      <dgm:prSet presAssocID="{5E950295-4A5D-4D0E-81BD-9E75078EECF7}" presName="parentLeftMargin" presStyleLbl="node1" presStyleIdx="2" presStyleCnt="4"/>
      <dgm:spPr/>
      <dgm:t>
        <a:bodyPr/>
        <a:lstStyle/>
        <a:p>
          <a:endParaRPr lang="zh-CN" altLang="en-US"/>
        </a:p>
      </dgm:t>
    </dgm:pt>
    <dgm:pt modelId="{1F4640AE-5A8A-4059-9B34-739DCB89A87E}" type="pres">
      <dgm:prSet presAssocID="{5E950295-4A5D-4D0E-81BD-9E75078EECF7}" presName="parentText" presStyleLbl="node1" presStyleIdx="3" presStyleCnt="4" custScaleX="127027">
        <dgm:presLayoutVars>
          <dgm:chMax val="0"/>
          <dgm:bulletEnabled val="1"/>
        </dgm:presLayoutVars>
      </dgm:prSet>
      <dgm:spPr/>
      <dgm:t>
        <a:bodyPr/>
        <a:lstStyle/>
        <a:p>
          <a:endParaRPr lang="zh-CN" altLang="en-US"/>
        </a:p>
      </dgm:t>
    </dgm:pt>
    <dgm:pt modelId="{E10A0D36-257C-495F-883D-2493AFB13A07}" type="pres">
      <dgm:prSet presAssocID="{5E950295-4A5D-4D0E-81BD-9E75078EECF7}" presName="negativeSpace" presStyleCnt="0"/>
      <dgm:spPr/>
    </dgm:pt>
    <dgm:pt modelId="{6CC63B4D-6D1C-4ED2-8AF1-C4F44F6F0103}" type="pres">
      <dgm:prSet presAssocID="{5E950295-4A5D-4D0E-81BD-9E75078EECF7}" presName="childText" presStyleLbl="conFgAcc1" presStyleIdx="3" presStyleCnt="4">
        <dgm:presLayoutVars>
          <dgm:bulletEnabled val="1"/>
        </dgm:presLayoutVars>
      </dgm:prSet>
      <dgm:spPr/>
    </dgm:pt>
  </dgm:ptLst>
  <dgm:cxnLst>
    <dgm:cxn modelId="{C4859CBC-9A3A-47EB-94B9-012FCFC0AAFE}" srcId="{BF2B8693-ADBE-437E-82E4-067D0F619AD7}" destId="{44F9ADE9-30DB-4CF6-BB24-B0F4B966C767}" srcOrd="1" destOrd="0" parTransId="{4B4D3C1E-43B5-479B-8B45-E81DACB6C7FC}" sibTransId="{AD6695C5-F127-4AC9-99A6-9CBD53AB15D3}"/>
    <dgm:cxn modelId="{56D840FF-8D9B-4262-9A4F-A4E9DF3C679F}" type="presOf" srcId="{EEA0F160-DB58-41BD-BCC2-B2AFDDDB23FA}" destId="{AD9CDDE2-E560-4F8A-9941-6AD6A16D05F1}" srcOrd="0" destOrd="0" presId="urn:microsoft.com/office/officeart/2005/8/layout/list1#1"/>
    <dgm:cxn modelId="{3275C0BD-D5FD-4501-83DA-5EF97768986E}" type="presOf" srcId="{677907C1-3A6D-4D3A-A96E-3EE3D8564565}" destId="{39B9DC6D-2B13-47FC-AE47-E06B0734E9D7}" srcOrd="0" destOrd="0" presId="urn:microsoft.com/office/officeart/2005/8/layout/list1#1"/>
    <dgm:cxn modelId="{5169EA62-1196-48B1-A8A9-9935DA178756}" type="presOf" srcId="{5E950295-4A5D-4D0E-81BD-9E75078EECF7}" destId="{1F4640AE-5A8A-4059-9B34-739DCB89A87E}" srcOrd="1" destOrd="0" presId="urn:microsoft.com/office/officeart/2005/8/layout/list1#1"/>
    <dgm:cxn modelId="{081732CF-68B8-4754-94D6-43E2E15AE955}" type="presOf" srcId="{44F9ADE9-30DB-4CF6-BB24-B0F4B966C767}" destId="{952F8D68-5A49-4C16-A6EE-C4D74C29037B}" srcOrd="0" destOrd="0" presId="urn:microsoft.com/office/officeart/2005/8/layout/list1#1"/>
    <dgm:cxn modelId="{36DB17D6-EC99-47C5-B198-D3E87EE4674C}" type="presOf" srcId="{677907C1-3A6D-4D3A-A96E-3EE3D8564565}" destId="{A30F3C59-3B85-4873-9025-F63048ECE47E}" srcOrd="1" destOrd="0" presId="urn:microsoft.com/office/officeart/2005/8/layout/list1#1"/>
    <dgm:cxn modelId="{A4606039-A0B9-4EE9-8773-BCE391320820}" type="presOf" srcId="{BF2B8693-ADBE-437E-82E4-067D0F619AD7}" destId="{0727D90A-D194-4DC1-8530-64A628CDADEA}" srcOrd="0" destOrd="0" presId="urn:microsoft.com/office/officeart/2005/8/layout/list1#1"/>
    <dgm:cxn modelId="{3F81DB34-9C57-4867-A3C8-8A6228C5F965}" type="presOf" srcId="{44F9ADE9-30DB-4CF6-BB24-B0F4B966C767}" destId="{8D66A112-5BF7-46BC-84CC-F684BC13D3AD}" srcOrd="1" destOrd="0" presId="urn:microsoft.com/office/officeart/2005/8/layout/list1#1"/>
    <dgm:cxn modelId="{8E517D8A-C24D-4732-B72D-4F19919D9EE2}" srcId="{BF2B8693-ADBE-437E-82E4-067D0F619AD7}" destId="{5E950295-4A5D-4D0E-81BD-9E75078EECF7}" srcOrd="3" destOrd="0" parTransId="{B26E5700-093E-41D9-8CAB-94B19C9150B5}" sibTransId="{FBC77AD1-5AF0-43F3-B0D4-D625AADDB657}"/>
    <dgm:cxn modelId="{EADAF68C-3E5C-41E2-A24E-1E3550DB991F}" type="presOf" srcId="{EEA0F160-DB58-41BD-BCC2-B2AFDDDB23FA}" destId="{66187E35-0F44-4D50-9711-E3E803000CBB}" srcOrd="1" destOrd="0" presId="urn:microsoft.com/office/officeart/2005/8/layout/list1#1"/>
    <dgm:cxn modelId="{3642B281-D77B-48D0-A797-7FCD9FFE8851}" type="presOf" srcId="{5E950295-4A5D-4D0E-81BD-9E75078EECF7}" destId="{A64531C7-D48C-4848-81B9-54C0DAE0BD89}" srcOrd="0" destOrd="0" presId="urn:microsoft.com/office/officeart/2005/8/layout/list1#1"/>
    <dgm:cxn modelId="{85140B62-4571-43B1-95E8-82955ADAC4EA}" srcId="{BF2B8693-ADBE-437E-82E4-067D0F619AD7}" destId="{EEA0F160-DB58-41BD-BCC2-B2AFDDDB23FA}" srcOrd="0" destOrd="0" parTransId="{E955185D-5E08-49DF-B4FF-7337CFF10EBD}" sibTransId="{90BC2B6F-8CFB-4159-9D9E-15765A470464}"/>
    <dgm:cxn modelId="{56041291-8CED-4867-BAAE-9B55E7972E88}" srcId="{BF2B8693-ADBE-437E-82E4-067D0F619AD7}" destId="{677907C1-3A6D-4D3A-A96E-3EE3D8564565}" srcOrd="2" destOrd="0" parTransId="{B660B285-16A9-40D9-8701-99B9DA205AD2}" sibTransId="{C3A9A403-DF77-4643-BE60-3C20E8E7FF53}"/>
    <dgm:cxn modelId="{122BD1D0-C115-4BFC-B61B-C74EC00B09E5}" type="presParOf" srcId="{0727D90A-D194-4DC1-8530-64A628CDADEA}" destId="{A0A09F6B-B0D8-46FD-8755-17620566F78A}" srcOrd="0" destOrd="0" presId="urn:microsoft.com/office/officeart/2005/8/layout/list1#1"/>
    <dgm:cxn modelId="{1A51D33A-23B6-47CA-B452-47DB650658D6}" type="presParOf" srcId="{A0A09F6B-B0D8-46FD-8755-17620566F78A}" destId="{AD9CDDE2-E560-4F8A-9941-6AD6A16D05F1}" srcOrd="0" destOrd="0" presId="urn:microsoft.com/office/officeart/2005/8/layout/list1#1"/>
    <dgm:cxn modelId="{667BC4F8-28ED-4661-ADE6-34AA5B61E8D7}" type="presParOf" srcId="{A0A09F6B-B0D8-46FD-8755-17620566F78A}" destId="{66187E35-0F44-4D50-9711-E3E803000CBB}" srcOrd="1" destOrd="0" presId="urn:microsoft.com/office/officeart/2005/8/layout/list1#1"/>
    <dgm:cxn modelId="{D3483797-2319-4486-9986-45B2CEC61D4F}" type="presParOf" srcId="{0727D90A-D194-4DC1-8530-64A628CDADEA}" destId="{77C76520-67C5-46C0-BF1B-7A31CAB34BB2}" srcOrd="1" destOrd="0" presId="urn:microsoft.com/office/officeart/2005/8/layout/list1#1"/>
    <dgm:cxn modelId="{13493CAD-9B2F-4897-8AF8-8A9188EA3D5C}" type="presParOf" srcId="{0727D90A-D194-4DC1-8530-64A628CDADEA}" destId="{228405FC-B78E-4504-85D9-12CD56F873FF}" srcOrd="2" destOrd="0" presId="urn:microsoft.com/office/officeart/2005/8/layout/list1#1"/>
    <dgm:cxn modelId="{591FE9D3-C754-4F32-AA5B-B8B791014D88}" type="presParOf" srcId="{0727D90A-D194-4DC1-8530-64A628CDADEA}" destId="{334547AD-BA7A-4B1D-9A12-34896082EF1C}" srcOrd="3" destOrd="0" presId="urn:microsoft.com/office/officeart/2005/8/layout/list1#1"/>
    <dgm:cxn modelId="{276ED026-B713-4FE6-85C2-852C2CB88CD1}" type="presParOf" srcId="{0727D90A-D194-4DC1-8530-64A628CDADEA}" destId="{1563A6C6-F9BF-4235-B6F7-81DF97A178B9}" srcOrd="4" destOrd="0" presId="urn:microsoft.com/office/officeart/2005/8/layout/list1#1"/>
    <dgm:cxn modelId="{55AB43C0-E376-40D8-9C64-FA75AC32BB1E}" type="presParOf" srcId="{1563A6C6-F9BF-4235-B6F7-81DF97A178B9}" destId="{952F8D68-5A49-4C16-A6EE-C4D74C29037B}" srcOrd="0" destOrd="0" presId="urn:microsoft.com/office/officeart/2005/8/layout/list1#1"/>
    <dgm:cxn modelId="{E0FECB8B-7E0D-4C9F-BCA6-259DF77C6A6C}" type="presParOf" srcId="{1563A6C6-F9BF-4235-B6F7-81DF97A178B9}" destId="{8D66A112-5BF7-46BC-84CC-F684BC13D3AD}" srcOrd="1" destOrd="0" presId="urn:microsoft.com/office/officeart/2005/8/layout/list1#1"/>
    <dgm:cxn modelId="{ABA67931-B09D-4CEA-8DFD-FC581D0829BF}" type="presParOf" srcId="{0727D90A-D194-4DC1-8530-64A628CDADEA}" destId="{70C2FC7C-A583-487E-A823-F7874710C33C}" srcOrd="5" destOrd="0" presId="urn:microsoft.com/office/officeart/2005/8/layout/list1#1"/>
    <dgm:cxn modelId="{EDE0794B-D877-41AF-B3E3-76E669357560}" type="presParOf" srcId="{0727D90A-D194-4DC1-8530-64A628CDADEA}" destId="{62017DA9-1307-43AC-9A9F-C20C5BA9BD95}" srcOrd="6" destOrd="0" presId="urn:microsoft.com/office/officeart/2005/8/layout/list1#1"/>
    <dgm:cxn modelId="{3801BFAD-4B68-4BC5-8F7E-B11CE400CF8C}" type="presParOf" srcId="{0727D90A-D194-4DC1-8530-64A628CDADEA}" destId="{10FEEADD-83D4-404E-ACF7-422CB0BB7505}" srcOrd="7" destOrd="0" presId="urn:microsoft.com/office/officeart/2005/8/layout/list1#1"/>
    <dgm:cxn modelId="{C10098FC-B99F-4619-918C-0DABD7F74679}" type="presParOf" srcId="{0727D90A-D194-4DC1-8530-64A628CDADEA}" destId="{9674B174-0A90-475F-BB29-46AD2ED05111}" srcOrd="8" destOrd="0" presId="urn:microsoft.com/office/officeart/2005/8/layout/list1#1"/>
    <dgm:cxn modelId="{5A057E6E-6D43-4F02-821C-2EAE85FFC52A}" type="presParOf" srcId="{9674B174-0A90-475F-BB29-46AD2ED05111}" destId="{39B9DC6D-2B13-47FC-AE47-E06B0734E9D7}" srcOrd="0" destOrd="0" presId="urn:microsoft.com/office/officeart/2005/8/layout/list1#1"/>
    <dgm:cxn modelId="{CCF640A1-F1AF-4C8E-B672-BE2E1E52EFDD}" type="presParOf" srcId="{9674B174-0A90-475F-BB29-46AD2ED05111}" destId="{A30F3C59-3B85-4873-9025-F63048ECE47E}" srcOrd="1" destOrd="0" presId="urn:microsoft.com/office/officeart/2005/8/layout/list1#1"/>
    <dgm:cxn modelId="{57B358AD-64ED-4DE4-B35E-0E8DBDD0314B}" type="presParOf" srcId="{0727D90A-D194-4DC1-8530-64A628CDADEA}" destId="{2D11A77E-2FA3-4CAB-8029-57064FCA8E74}" srcOrd="9" destOrd="0" presId="urn:microsoft.com/office/officeart/2005/8/layout/list1#1"/>
    <dgm:cxn modelId="{1A71416E-793F-4533-9CCF-2498ECD38C1F}" type="presParOf" srcId="{0727D90A-D194-4DC1-8530-64A628CDADEA}" destId="{4201B23E-437B-4B35-8352-2CD9450D8450}" srcOrd="10" destOrd="0" presId="urn:microsoft.com/office/officeart/2005/8/layout/list1#1"/>
    <dgm:cxn modelId="{5F510869-5D14-4CED-9F69-0C66FDEC0812}" type="presParOf" srcId="{0727D90A-D194-4DC1-8530-64A628CDADEA}" destId="{DAD4D6E4-324F-4017-8512-8D5E7DAFDA4B}" srcOrd="11" destOrd="0" presId="urn:microsoft.com/office/officeart/2005/8/layout/list1#1"/>
    <dgm:cxn modelId="{D0EECA85-90CA-4C08-88DF-DD7D07D9D3D9}" type="presParOf" srcId="{0727D90A-D194-4DC1-8530-64A628CDADEA}" destId="{0E0F1D7B-7A2F-416A-9539-7FF11A8B48DD}" srcOrd="12" destOrd="0" presId="urn:microsoft.com/office/officeart/2005/8/layout/list1#1"/>
    <dgm:cxn modelId="{11D9BED0-84DF-4332-8945-73B6942E237D}" type="presParOf" srcId="{0E0F1D7B-7A2F-416A-9539-7FF11A8B48DD}" destId="{A64531C7-D48C-4848-81B9-54C0DAE0BD89}" srcOrd="0" destOrd="0" presId="urn:microsoft.com/office/officeart/2005/8/layout/list1#1"/>
    <dgm:cxn modelId="{167C990F-10F8-4ED9-B226-FA682A57C7B1}" type="presParOf" srcId="{0E0F1D7B-7A2F-416A-9539-7FF11A8B48DD}" destId="{1F4640AE-5A8A-4059-9B34-739DCB89A87E}" srcOrd="1" destOrd="0" presId="urn:microsoft.com/office/officeart/2005/8/layout/list1#1"/>
    <dgm:cxn modelId="{98FF7BC2-EFDB-4794-B7C0-DFD61E786990}" type="presParOf" srcId="{0727D90A-D194-4DC1-8530-64A628CDADEA}" destId="{E10A0D36-257C-495F-883D-2493AFB13A07}" srcOrd="13" destOrd="0" presId="urn:microsoft.com/office/officeart/2005/8/layout/list1#1"/>
    <dgm:cxn modelId="{0081915D-6807-416D-ADDB-F29902C0FCCC}" type="presParOf" srcId="{0727D90A-D194-4DC1-8530-64A628CDADEA}" destId="{6CC63B4D-6D1C-4ED2-8AF1-C4F44F6F0103}" srcOrd="14" destOrd="0" presId="urn:microsoft.com/office/officeart/2005/8/layout/list1#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F2B8693-ADBE-437E-82E4-067D0F619AD7}" type="doc">
      <dgm:prSet loTypeId="urn:microsoft.com/office/officeart/2005/8/layout/list1#2" loCatId="list" qsTypeId="urn:microsoft.com/office/officeart/2005/8/quickstyle/simple1#2" qsCatId="simple" csTypeId="urn:microsoft.com/office/officeart/2005/8/colors/accent1_2#2" csCatId="accent1" phldr="1"/>
      <dgm:spPr/>
      <dgm:t>
        <a:bodyPr/>
        <a:lstStyle/>
        <a:p>
          <a:endParaRPr lang="zh-CN" altLang="en-US"/>
        </a:p>
      </dgm:t>
    </dgm:pt>
    <dgm:pt modelId="{EEA0F160-DB58-41BD-BCC2-B2AFDDDB23FA}">
      <dgm:prSet phldrT="[文本]" custT="1"/>
      <dgm:spPr>
        <a:solidFill>
          <a:srgbClr val="00B0F0"/>
        </a:solidFill>
      </dgm:spPr>
      <dgm:t>
        <a:bodyPr/>
        <a:lstStyle/>
        <a:p>
          <a:r>
            <a:rPr lang="zh-CN" altLang="en-US" sz="2600" baseline="0" dirty="0" smtClean="0">
              <a:solidFill>
                <a:srgbClr val="00040C"/>
              </a:solidFill>
              <a:latin typeface="黑体" panose="02010609060101010101" pitchFamily="2" charset="-122"/>
              <a:ea typeface="黑体" panose="02010609060101010101" pitchFamily="2" charset="-122"/>
            </a:rPr>
            <a:t>回收评分表、表决票并汇总</a:t>
          </a:r>
          <a:endParaRPr lang="zh-CN" altLang="en-US" sz="2600" baseline="0" dirty="0">
            <a:solidFill>
              <a:srgbClr val="00040C"/>
            </a:solidFill>
            <a:latin typeface="黑体" panose="02010609060101010101" pitchFamily="2" charset="-122"/>
            <a:ea typeface="黑体" panose="02010609060101010101" pitchFamily="2" charset="-122"/>
          </a:endParaRPr>
        </a:p>
      </dgm:t>
    </dgm:pt>
    <dgm:pt modelId="{E955185D-5E08-49DF-B4FF-7337CFF10EBD}" cxnId="{85140B62-4571-43B1-95E8-82955ADAC4EA}" type="parTrans">
      <dgm:prSet/>
      <dgm:spPr/>
      <dgm:t>
        <a:bodyPr/>
        <a:lstStyle/>
        <a:p>
          <a:endParaRPr lang="zh-CN" altLang="en-US"/>
        </a:p>
      </dgm:t>
    </dgm:pt>
    <dgm:pt modelId="{90BC2B6F-8CFB-4159-9D9E-15765A470464}" cxnId="{85140B62-4571-43B1-95E8-82955ADAC4EA}" type="sibTrans">
      <dgm:prSet/>
      <dgm:spPr/>
      <dgm:t>
        <a:bodyPr/>
        <a:lstStyle/>
        <a:p>
          <a:endParaRPr lang="zh-CN" altLang="en-US"/>
        </a:p>
      </dgm:t>
    </dgm:pt>
    <dgm:pt modelId="{44F9ADE9-30DB-4CF6-BB24-B0F4B966C767}">
      <dgm:prSet phldrT="[文本]" custT="1"/>
      <dgm:spPr>
        <a:solidFill>
          <a:schemeClr val="accent2">
            <a:lumMod val="60000"/>
            <a:lumOff val="40000"/>
          </a:schemeClr>
        </a:solidFill>
      </dgm:spPr>
      <dgm:t>
        <a:bodyPr/>
        <a:lstStyle/>
        <a:p>
          <a:r>
            <a:rPr lang="zh-CN" altLang="en-US" sz="2600" dirty="0" smtClean="0">
              <a:solidFill>
                <a:srgbClr val="00040C"/>
              </a:solidFill>
              <a:latin typeface="黑体" panose="02010609060101010101" pitchFamily="2" charset="-122"/>
              <a:ea typeface="黑体" panose="02010609060101010101" pitchFamily="2" charset="-122"/>
            </a:rPr>
            <a:t>做好记录、草拟答辩决议</a:t>
          </a:r>
          <a:endParaRPr lang="zh-CN" altLang="en-US" sz="2600" dirty="0">
            <a:solidFill>
              <a:srgbClr val="00040C"/>
            </a:solidFill>
            <a:latin typeface="黑体" panose="02010609060101010101" pitchFamily="2" charset="-122"/>
            <a:ea typeface="黑体" panose="02010609060101010101" pitchFamily="2" charset="-122"/>
          </a:endParaRPr>
        </a:p>
      </dgm:t>
    </dgm:pt>
    <dgm:pt modelId="{4B4D3C1E-43B5-479B-8B45-E81DACB6C7FC}" cxnId="{C4859CBC-9A3A-47EB-94B9-012FCFC0AAFE}" type="parTrans">
      <dgm:prSet/>
      <dgm:spPr/>
      <dgm:t>
        <a:bodyPr/>
        <a:lstStyle/>
        <a:p>
          <a:endParaRPr lang="zh-CN" altLang="en-US"/>
        </a:p>
      </dgm:t>
    </dgm:pt>
    <dgm:pt modelId="{AD6695C5-F127-4AC9-99A6-9CBD53AB15D3}" cxnId="{C4859CBC-9A3A-47EB-94B9-012FCFC0AAFE}" type="sibTrans">
      <dgm:prSet/>
      <dgm:spPr/>
      <dgm:t>
        <a:bodyPr/>
        <a:lstStyle/>
        <a:p>
          <a:endParaRPr lang="zh-CN" altLang="en-US"/>
        </a:p>
      </dgm:t>
    </dgm:pt>
    <dgm:pt modelId="{677907C1-3A6D-4D3A-A96E-3EE3D8564565}">
      <dgm:prSet phldrT="[文本]" custT="1"/>
      <dgm:spPr>
        <a:solidFill>
          <a:schemeClr val="accent4">
            <a:lumMod val="40000"/>
            <a:lumOff val="60000"/>
          </a:schemeClr>
        </a:solidFill>
      </dgm:spPr>
      <dgm:t>
        <a:bodyPr/>
        <a:lstStyle/>
        <a:p>
          <a:r>
            <a:rPr lang="zh-CN" altLang="en-US" sz="2600" dirty="0" smtClean="0">
              <a:solidFill>
                <a:srgbClr val="00040C"/>
              </a:solidFill>
              <a:latin typeface="黑体" panose="02010609060101010101" pitchFamily="2" charset="-122"/>
              <a:ea typeface="黑体" panose="02010609060101010101" pitchFamily="2" charset="-122"/>
            </a:rPr>
            <a:t>主席、委员签字</a:t>
          </a:r>
          <a:endParaRPr lang="zh-CN" altLang="en-US" sz="2600" dirty="0">
            <a:solidFill>
              <a:srgbClr val="00040C"/>
            </a:solidFill>
            <a:latin typeface="黑体" panose="02010609060101010101" pitchFamily="2" charset="-122"/>
            <a:ea typeface="黑体" panose="02010609060101010101" pitchFamily="2" charset="-122"/>
          </a:endParaRPr>
        </a:p>
      </dgm:t>
    </dgm:pt>
    <dgm:pt modelId="{B660B285-16A9-40D9-8701-99B9DA205AD2}" cxnId="{56041291-8CED-4867-BAAE-9B55E7972E88}" type="parTrans">
      <dgm:prSet/>
      <dgm:spPr/>
      <dgm:t>
        <a:bodyPr/>
        <a:lstStyle/>
        <a:p>
          <a:endParaRPr lang="zh-CN" altLang="en-US"/>
        </a:p>
      </dgm:t>
    </dgm:pt>
    <dgm:pt modelId="{C3A9A403-DF77-4643-BE60-3C20E8E7FF53}" cxnId="{56041291-8CED-4867-BAAE-9B55E7972E88}" type="sibTrans">
      <dgm:prSet/>
      <dgm:spPr/>
      <dgm:t>
        <a:bodyPr/>
        <a:lstStyle/>
        <a:p>
          <a:endParaRPr lang="zh-CN" altLang="en-US"/>
        </a:p>
      </dgm:t>
    </dgm:pt>
    <dgm:pt modelId="{5E950295-4A5D-4D0E-81BD-9E75078EECF7}">
      <dgm:prSet phldrT="[文本]" custT="1"/>
      <dgm:spPr>
        <a:solidFill>
          <a:schemeClr val="tx2">
            <a:lumMod val="40000"/>
            <a:lumOff val="60000"/>
          </a:schemeClr>
        </a:solidFill>
      </dgm:spPr>
      <dgm:t>
        <a:bodyPr/>
        <a:lstStyle/>
        <a:p>
          <a:r>
            <a:rPr lang="zh-CN" altLang="en-US" sz="2600" dirty="0" smtClean="0">
              <a:solidFill>
                <a:srgbClr val="00040C"/>
              </a:solidFill>
              <a:latin typeface="黑体" panose="02010609060101010101" pitchFamily="2" charset="-122"/>
              <a:ea typeface="黑体" panose="02010609060101010101" pitchFamily="2" charset="-122"/>
            </a:rPr>
            <a:t>合影留存</a:t>
          </a:r>
          <a:endParaRPr lang="zh-CN" altLang="en-US" sz="2600" dirty="0">
            <a:solidFill>
              <a:srgbClr val="00040C"/>
            </a:solidFill>
            <a:latin typeface="黑体" panose="02010609060101010101" pitchFamily="2" charset="-122"/>
            <a:ea typeface="黑体" panose="02010609060101010101" pitchFamily="2" charset="-122"/>
          </a:endParaRPr>
        </a:p>
      </dgm:t>
    </dgm:pt>
    <dgm:pt modelId="{B26E5700-093E-41D9-8CAB-94B19C9150B5}" cxnId="{8E517D8A-C24D-4732-B72D-4F19919D9EE2}" type="parTrans">
      <dgm:prSet/>
      <dgm:spPr/>
      <dgm:t>
        <a:bodyPr/>
        <a:lstStyle/>
        <a:p>
          <a:endParaRPr lang="zh-CN" altLang="en-US"/>
        </a:p>
      </dgm:t>
    </dgm:pt>
    <dgm:pt modelId="{FBC77AD1-5AF0-43F3-B0D4-D625AADDB657}" cxnId="{8E517D8A-C24D-4732-B72D-4F19919D9EE2}" type="sibTrans">
      <dgm:prSet/>
      <dgm:spPr/>
      <dgm:t>
        <a:bodyPr/>
        <a:lstStyle/>
        <a:p>
          <a:endParaRPr lang="zh-CN" altLang="en-US"/>
        </a:p>
      </dgm:t>
    </dgm:pt>
    <dgm:pt modelId="{0727D90A-D194-4DC1-8530-64A628CDADEA}" type="pres">
      <dgm:prSet presAssocID="{BF2B8693-ADBE-437E-82E4-067D0F619AD7}" presName="linear" presStyleCnt="0">
        <dgm:presLayoutVars>
          <dgm:dir/>
          <dgm:animLvl val="lvl"/>
          <dgm:resizeHandles val="exact"/>
        </dgm:presLayoutVars>
      </dgm:prSet>
      <dgm:spPr/>
      <dgm:t>
        <a:bodyPr/>
        <a:lstStyle/>
        <a:p>
          <a:endParaRPr lang="zh-CN" altLang="en-US"/>
        </a:p>
      </dgm:t>
    </dgm:pt>
    <dgm:pt modelId="{A0A09F6B-B0D8-46FD-8755-17620566F78A}" type="pres">
      <dgm:prSet presAssocID="{EEA0F160-DB58-41BD-BCC2-B2AFDDDB23FA}" presName="parentLin" presStyleCnt="0"/>
      <dgm:spPr/>
    </dgm:pt>
    <dgm:pt modelId="{AD9CDDE2-E560-4F8A-9941-6AD6A16D05F1}" type="pres">
      <dgm:prSet presAssocID="{EEA0F160-DB58-41BD-BCC2-B2AFDDDB23FA}" presName="parentLeftMargin" presStyleLbl="node1" presStyleIdx="0" presStyleCnt="4"/>
      <dgm:spPr/>
      <dgm:t>
        <a:bodyPr/>
        <a:lstStyle/>
        <a:p>
          <a:endParaRPr lang="zh-CN" altLang="en-US"/>
        </a:p>
      </dgm:t>
    </dgm:pt>
    <dgm:pt modelId="{66187E35-0F44-4D50-9711-E3E803000CBB}" type="pres">
      <dgm:prSet presAssocID="{EEA0F160-DB58-41BD-BCC2-B2AFDDDB23FA}" presName="parentText" presStyleLbl="node1" presStyleIdx="0" presStyleCnt="4" custScaleX="127027">
        <dgm:presLayoutVars>
          <dgm:chMax val="0"/>
          <dgm:bulletEnabled val="1"/>
        </dgm:presLayoutVars>
      </dgm:prSet>
      <dgm:spPr/>
      <dgm:t>
        <a:bodyPr/>
        <a:lstStyle/>
        <a:p>
          <a:endParaRPr lang="zh-CN" altLang="en-US"/>
        </a:p>
      </dgm:t>
    </dgm:pt>
    <dgm:pt modelId="{77C76520-67C5-46C0-BF1B-7A31CAB34BB2}" type="pres">
      <dgm:prSet presAssocID="{EEA0F160-DB58-41BD-BCC2-B2AFDDDB23FA}" presName="negativeSpace" presStyleCnt="0"/>
      <dgm:spPr/>
    </dgm:pt>
    <dgm:pt modelId="{228405FC-B78E-4504-85D9-12CD56F873FF}" type="pres">
      <dgm:prSet presAssocID="{EEA0F160-DB58-41BD-BCC2-B2AFDDDB23FA}" presName="childText" presStyleLbl="conFgAcc1" presStyleIdx="0" presStyleCnt="4">
        <dgm:presLayoutVars>
          <dgm:bulletEnabled val="1"/>
        </dgm:presLayoutVars>
      </dgm:prSet>
      <dgm:spPr/>
      <dgm:t>
        <a:bodyPr/>
        <a:lstStyle/>
        <a:p>
          <a:endParaRPr lang="zh-CN" altLang="en-US"/>
        </a:p>
      </dgm:t>
    </dgm:pt>
    <dgm:pt modelId="{334547AD-BA7A-4B1D-9A12-34896082EF1C}" type="pres">
      <dgm:prSet presAssocID="{90BC2B6F-8CFB-4159-9D9E-15765A470464}" presName="spaceBetweenRectangles" presStyleCnt="0"/>
      <dgm:spPr/>
    </dgm:pt>
    <dgm:pt modelId="{1563A6C6-F9BF-4235-B6F7-81DF97A178B9}" type="pres">
      <dgm:prSet presAssocID="{44F9ADE9-30DB-4CF6-BB24-B0F4B966C767}" presName="parentLin" presStyleCnt="0"/>
      <dgm:spPr/>
    </dgm:pt>
    <dgm:pt modelId="{952F8D68-5A49-4C16-A6EE-C4D74C29037B}" type="pres">
      <dgm:prSet presAssocID="{44F9ADE9-30DB-4CF6-BB24-B0F4B966C767}" presName="parentLeftMargin" presStyleLbl="node1" presStyleIdx="0" presStyleCnt="4"/>
      <dgm:spPr/>
      <dgm:t>
        <a:bodyPr/>
        <a:lstStyle/>
        <a:p>
          <a:endParaRPr lang="zh-CN" altLang="en-US"/>
        </a:p>
      </dgm:t>
    </dgm:pt>
    <dgm:pt modelId="{8D66A112-5BF7-46BC-84CC-F684BC13D3AD}" type="pres">
      <dgm:prSet presAssocID="{44F9ADE9-30DB-4CF6-BB24-B0F4B966C767}" presName="parentText" presStyleLbl="node1" presStyleIdx="1" presStyleCnt="4" custScaleX="127664">
        <dgm:presLayoutVars>
          <dgm:chMax val="0"/>
          <dgm:bulletEnabled val="1"/>
        </dgm:presLayoutVars>
      </dgm:prSet>
      <dgm:spPr/>
      <dgm:t>
        <a:bodyPr/>
        <a:lstStyle/>
        <a:p>
          <a:endParaRPr lang="zh-CN" altLang="en-US"/>
        </a:p>
      </dgm:t>
    </dgm:pt>
    <dgm:pt modelId="{70C2FC7C-A583-487E-A823-F7874710C33C}" type="pres">
      <dgm:prSet presAssocID="{44F9ADE9-30DB-4CF6-BB24-B0F4B966C767}" presName="negativeSpace" presStyleCnt="0"/>
      <dgm:spPr/>
    </dgm:pt>
    <dgm:pt modelId="{62017DA9-1307-43AC-9A9F-C20C5BA9BD95}" type="pres">
      <dgm:prSet presAssocID="{44F9ADE9-30DB-4CF6-BB24-B0F4B966C767}" presName="childText" presStyleLbl="conFgAcc1" presStyleIdx="1" presStyleCnt="4">
        <dgm:presLayoutVars>
          <dgm:bulletEnabled val="1"/>
        </dgm:presLayoutVars>
      </dgm:prSet>
      <dgm:spPr/>
    </dgm:pt>
    <dgm:pt modelId="{10FEEADD-83D4-404E-ACF7-422CB0BB7505}" type="pres">
      <dgm:prSet presAssocID="{AD6695C5-F127-4AC9-99A6-9CBD53AB15D3}" presName="spaceBetweenRectangles" presStyleCnt="0"/>
      <dgm:spPr/>
    </dgm:pt>
    <dgm:pt modelId="{9674B174-0A90-475F-BB29-46AD2ED05111}" type="pres">
      <dgm:prSet presAssocID="{677907C1-3A6D-4D3A-A96E-3EE3D8564565}" presName="parentLin" presStyleCnt="0"/>
      <dgm:spPr/>
    </dgm:pt>
    <dgm:pt modelId="{39B9DC6D-2B13-47FC-AE47-E06B0734E9D7}" type="pres">
      <dgm:prSet presAssocID="{677907C1-3A6D-4D3A-A96E-3EE3D8564565}" presName="parentLeftMargin" presStyleLbl="node1" presStyleIdx="1" presStyleCnt="4"/>
      <dgm:spPr/>
      <dgm:t>
        <a:bodyPr/>
        <a:lstStyle/>
        <a:p>
          <a:endParaRPr lang="zh-CN" altLang="en-US"/>
        </a:p>
      </dgm:t>
    </dgm:pt>
    <dgm:pt modelId="{A30F3C59-3B85-4873-9025-F63048ECE47E}" type="pres">
      <dgm:prSet presAssocID="{677907C1-3A6D-4D3A-A96E-3EE3D8564565}" presName="parentText" presStyleLbl="node1" presStyleIdx="2" presStyleCnt="4" custScaleX="127150">
        <dgm:presLayoutVars>
          <dgm:chMax val="0"/>
          <dgm:bulletEnabled val="1"/>
        </dgm:presLayoutVars>
      </dgm:prSet>
      <dgm:spPr/>
      <dgm:t>
        <a:bodyPr/>
        <a:lstStyle/>
        <a:p>
          <a:endParaRPr lang="zh-CN" altLang="en-US"/>
        </a:p>
      </dgm:t>
    </dgm:pt>
    <dgm:pt modelId="{2D11A77E-2FA3-4CAB-8029-57064FCA8E74}" type="pres">
      <dgm:prSet presAssocID="{677907C1-3A6D-4D3A-A96E-3EE3D8564565}" presName="negativeSpace" presStyleCnt="0"/>
      <dgm:spPr/>
    </dgm:pt>
    <dgm:pt modelId="{4201B23E-437B-4B35-8352-2CD9450D8450}" type="pres">
      <dgm:prSet presAssocID="{677907C1-3A6D-4D3A-A96E-3EE3D8564565}" presName="childText" presStyleLbl="conFgAcc1" presStyleIdx="2" presStyleCnt="4">
        <dgm:presLayoutVars>
          <dgm:bulletEnabled val="1"/>
        </dgm:presLayoutVars>
      </dgm:prSet>
      <dgm:spPr/>
    </dgm:pt>
    <dgm:pt modelId="{DAD4D6E4-324F-4017-8512-8D5E7DAFDA4B}" type="pres">
      <dgm:prSet presAssocID="{C3A9A403-DF77-4643-BE60-3C20E8E7FF53}" presName="spaceBetweenRectangles" presStyleCnt="0"/>
      <dgm:spPr/>
    </dgm:pt>
    <dgm:pt modelId="{0E0F1D7B-7A2F-416A-9539-7FF11A8B48DD}" type="pres">
      <dgm:prSet presAssocID="{5E950295-4A5D-4D0E-81BD-9E75078EECF7}" presName="parentLin" presStyleCnt="0"/>
      <dgm:spPr/>
    </dgm:pt>
    <dgm:pt modelId="{A64531C7-D48C-4848-81B9-54C0DAE0BD89}" type="pres">
      <dgm:prSet presAssocID="{5E950295-4A5D-4D0E-81BD-9E75078EECF7}" presName="parentLeftMargin" presStyleLbl="node1" presStyleIdx="2" presStyleCnt="4"/>
      <dgm:spPr/>
      <dgm:t>
        <a:bodyPr/>
        <a:lstStyle/>
        <a:p>
          <a:endParaRPr lang="zh-CN" altLang="en-US"/>
        </a:p>
      </dgm:t>
    </dgm:pt>
    <dgm:pt modelId="{1F4640AE-5A8A-4059-9B34-739DCB89A87E}" type="pres">
      <dgm:prSet presAssocID="{5E950295-4A5D-4D0E-81BD-9E75078EECF7}" presName="parentText" presStyleLbl="node1" presStyleIdx="3" presStyleCnt="4" custScaleX="127027" custLinFactNeighborX="8108" custLinFactNeighborY="-4">
        <dgm:presLayoutVars>
          <dgm:chMax val="0"/>
          <dgm:bulletEnabled val="1"/>
        </dgm:presLayoutVars>
      </dgm:prSet>
      <dgm:spPr/>
      <dgm:t>
        <a:bodyPr/>
        <a:lstStyle/>
        <a:p>
          <a:endParaRPr lang="zh-CN" altLang="en-US"/>
        </a:p>
      </dgm:t>
    </dgm:pt>
    <dgm:pt modelId="{E10A0D36-257C-495F-883D-2493AFB13A07}" type="pres">
      <dgm:prSet presAssocID="{5E950295-4A5D-4D0E-81BD-9E75078EECF7}" presName="negativeSpace" presStyleCnt="0"/>
      <dgm:spPr/>
    </dgm:pt>
    <dgm:pt modelId="{6CC63B4D-6D1C-4ED2-8AF1-C4F44F6F0103}" type="pres">
      <dgm:prSet presAssocID="{5E950295-4A5D-4D0E-81BD-9E75078EECF7}" presName="childText" presStyleLbl="conFgAcc1" presStyleIdx="3" presStyleCnt="4">
        <dgm:presLayoutVars>
          <dgm:bulletEnabled val="1"/>
        </dgm:presLayoutVars>
      </dgm:prSet>
      <dgm:spPr/>
    </dgm:pt>
  </dgm:ptLst>
  <dgm:cxnLst>
    <dgm:cxn modelId="{5447BE50-AF72-4ACF-8180-2D13D3DE718A}" type="presOf" srcId="{5E950295-4A5D-4D0E-81BD-9E75078EECF7}" destId="{A64531C7-D48C-4848-81B9-54C0DAE0BD89}" srcOrd="0" destOrd="0" presId="urn:microsoft.com/office/officeart/2005/8/layout/list1#2"/>
    <dgm:cxn modelId="{C4859CBC-9A3A-47EB-94B9-012FCFC0AAFE}" srcId="{BF2B8693-ADBE-437E-82E4-067D0F619AD7}" destId="{44F9ADE9-30DB-4CF6-BB24-B0F4B966C767}" srcOrd="1" destOrd="0" parTransId="{4B4D3C1E-43B5-479B-8B45-E81DACB6C7FC}" sibTransId="{AD6695C5-F127-4AC9-99A6-9CBD53AB15D3}"/>
    <dgm:cxn modelId="{8521C72C-4336-486E-822B-4593C308118B}" type="presOf" srcId="{EEA0F160-DB58-41BD-BCC2-B2AFDDDB23FA}" destId="{66187E35-0F44-4D50-9711-E3E803000CBB}" srcOrd="1" destOrd="0" presId="urn:microsoft.com/office/officeart/2005/8/layout/list1#2"/>
    <dgm:cxn modelId="{BE4FB1C6-CFB7-427E-BC09-4753BF929379}" type="presOf" srcId="{44F9ADE9-30DB-4CF6-BB24-B0F4B966C767}" destId="{952F8D68-5A49-4C16-A6EE-C4D74C29037B}" srcOrd="0" destOrd="0" presId="urn:microsoft.com/office/officeart/2005/8/layout/list1#2"/>
    <dgm:cxn modelId="{E4C0CA91-70E3-4639-93EE-7BEDF7F9F2E9}" type="presOf" srcId="{EEA0F160-DB58-41BD-BCC2-B2AFDDDB23FA}" destId="{AD9CDDE2-E560-4F8A-9941-6AD6A16D05F1}" srcOrd="0" destOrd="0" presId="urn:microsoft.com/office/officeart/2005/8/layout/list1#2"/>
    <dgm:cxn modelId="{8E517D8A-C24D-4732-B72D-4F19919D9EE2}" srcId="{BF2B8693-ADBE-437E-82E4-067D0F619AD7}" destId="{5E950295-4A5D-4D0E-81BD-9E75078EECF7}" srcOrd="3" destOrd="0" parTransId="{B26E5700-093E-41D9-8CAB-94B19C9150B5}" sibTransId="{FBC77AD1-5AF0-43F3-B0D4-D625AADDB657}"/>
    <dgm:cxn modelId="{CC48F7ED-2951-40B2-BF2B-5983B8DA9B66}" type="presOf" srcId="{677907C1-3A6D-4D3A-A96E-3EE3D8564565}" destId="{A30F3C59-3B85-4873-9025-F63048ECE47E}" srcOrd="1" destOrd="0" presId="urn:microsoft.com/office/officeart/2005/8/layout/list1#2"/>
    <dgm:cxn modelId="{8457D9E6-E8F6-49AE-9101-5FA5FBB56187}" type="presOf" srcId="{5E950295-4A5D-4D0E-81BD-9E75078EECF7}" destId="{1F4640AE-5A8A-4059-9B34-739DCB89A87E}" srcOrd="1" destOrd="0" presId="urn:microsoft.com/office/officeart/2005/8/layout/list1#2"/>
    <dgm:cxn modelId="{B3DEA0FE-8049-458B-BD30-701E033168BF}" type="presOf" srcId="{BF2B8693-ADBE-437E-82E4-067D0F619AD7}" destId="{0727D90A-D194-4DC1-8530-64A628CDADEA}" srcOrd="0" destOrd="0" presId="urn:microsoft.com/office/officeart/2005/8/layout/list1#2"/>
    <dgm:cxn modelId="{85140B62-4571-43B1-95E8-82955ADAC4EA}" srcId="{BF2B8693-ADBE-437E-82E4-067D0F619AD7}" destId="{EEA0F160-DB58-41BD-BCC2-B2AFDDDB23FA}" srcOrd="0" destOrd="0" parTransId="{E955185D-5E08-49DF-B4FF-7337CFF10EBD}" sibTransId="{90BC2B6F-8CFB-4159-9D9E-15765A470464}"/>
    <dgm:cxn modelId="{B5D8E6B3-7BD5-44AA-99D9-B6E8C21F86F4}" type="presOf" srcId="{44F9ADE9-30DB-4CF6-BB24-B0F4B966C767}" destId="{8D66A112-5BF7-46BC-84CC-F684BC13D3AD}" srcOrd="1" destOrd="0" presId="urn:microsoft.com/office/officeart/2005/8/layout/list1#2"/>
    <dgm:cxn modelId="{56041291-8CED-4867-BAAE-9B55E7972E88}" srcId="{BF2B8693-ADBE-437E-82E4-067D0F619AD7}" destId="{677907C1-3A6D-4D3A-A96E-3EE3D8564565}" srcOrd="2" destOrd="0" parTransId="{B660B285-16A9-40D9-8701-99B9DA205AD2}" sibTransId="{C3A9A403-DF77-4643-BE60-3C20E8E7FF53}"/>
    <dgm:cxn modelId="{05A55037-78DF-4D35-A81C-A4462798DD6F}" type="presOf" srcId="{677907C1-3A6D-4D3A-A96E-3EE3D8564565}" destId="{39B9DC6D-2B13-47FC-AE47-E06B0734E9D7}" srcOrd="0" destOrd="0" presId="urn:microsoft.com/office/officeart/2005/8/layout/list1#2"/>
    <dgm:cxn modelId="{BF03DBF8-94D1-4778-8DE6-92101437D7C5}" type="presParOf" srcId="{0727D90A-D194-4DC1-8530-64A628CDADEA}" destId="{A0A09F6B-B0D8-46FD-8755-17620566F78A}" srcOrd="0" destOrd="0" presId="urn:microsoft.com/office/officeart/2005/8/layout/list1#2"/>
    <dgm:cxn modelId="{EAC42DA0-D7B9-40EA-AAA5-B4285A68AF9C}" type="presParOf" srcId="{A0A09F6B-B0D8-46FD-8755-17620566F78A}" destId="{AD9CDDE2-E560-4F8A-9941-6AD6A16D05F1}" srcOrd="0" destOrd="0" presId="urn:microsoft.com/office/officeart/2005/8/layout/list1#2"/>
    <dgm:cxn modelId="{31FDDC7D-0D25-4FD4-85AA-A53DE9027802}" type="presParOf" srcId="{A0A09F6B-B0D8-46FD-8755-17620566F78A}" destId="{66187E35-0F44-4D50-9711-E3E803000CBB}" srcOrd="1" destOrd="0" presId="urn:microsoft.com/office/officeart/2005/8/layout/list1#2"/>
    <dgm:cxn modelId="{E1CAF6B8-CBCA-43C1-BD5F-00CE7FF5AE40}" type="presParOf" srcId="{0727D90A-D194-4DC1-8530-64A628CDADEA}" destId="{77C76520-67C5-46C0-BF1B-7A31CAB34BB2}" srcOrd="1" destOrd="0" presId="urn:microsoft.com/office/officeart/2005/8/layout/list1#2"/>
    <dgm:cxn modelId="{D760EE36-A036-4073-AB5E-96F899B4F7E8}" type="presParOf" srcId="{0727D90A-D194-4DC1-8530-64A628CDADEA}" destId="{228405FC-B78E-4504-85D9-12CD56F873FF}" srcOrd="2" destOrd="0" presId="urn:microsoft.com/office/officeart/2005/8/layout/list1#2"/>
    <dgm:cxn modelId="{494C311A-3F3B-44F4-B8A2-0862586F48D5}" type="presParOf" srcId="{0727D90A-D194-4DC1-8530-64A628CDADEA}" destId="{334547AD-BA7A-4B1D-9A12-34896082EF1C}" srcOrd="3" destOrd="0" presId="urn:microsoft.com/office/officeart/2005/8/layout/list1#2"/>
    <dgm:cxn modelId="{A1BE0837-E14E-4020-9A12-8169D53B1EF9}" type="presParOf" srcId="{0727D90A-D194-4DC1-8530-64A628CDADEA}" destId="{1563A6C6-F9BF-4235-B6F7-81DF97A178B9}" srcOrd="4" destOrd="0" presId="urn:microsoft.com/office/officeart/2005/8/layout/list1#2"/>
    <dgm:cxn modelId="{2423EEC4-7ECF-42B1-9DC0-373631E531B0}" type="presParOf" srcId="{1563A6C6-F9BF-4235-B6F7-81DF97A178B9}" destId="{952F8D68-5A49-4C16-A6EE-C4D74C29037B}" srcOrd="0" destOrd="0" presId="urn:microsoft.com/office/officeart/2005/8/layout/list1#2"/>
    <dgm:cxn modelId="{47CBF6E8-147F-4003-BF67-39DCDB203F59}" type="presParOf" srcId="{1563A6C6-F9BF-4235-B6F7-81DF97A178B9}" destId="{8D66A112-5BF7-46BC-84CC-F684BC13D3AD}" srcOrd="1" destOrd="0" presId="urn:microsoft.com/office/officeart/2005/8/layout/list1#2"/>
    <dgm:cxn modelId="{D75160C8-E02B-4381-AD6E-8B72EF019DC2}" type="presParOf" srcId="{0727D90A-D194-4DC1-8530-64A628CDADEA}" destId="{70C2FC7C-A583-487E-A823-F7874710C33C}" srcOrd="5" destOrd="0" presId="urn:microsoft.com/office/officeart/2005/8/layout/list1#2"/>
    <dgm:cxn modelId="{1FBF61C3-2B27-4E3D-AF73-4D5D04B775DB}" type="presParOf" srcId="{0727D90A-D194-4DC1-8530-64A628CDADEA}" destId="{62017DA9-1307-43AC-9A9F-C20C5BA9BD95}" srcOrd="6" destOrd="0" presId="urn:microsoft.com/office/officeart/2005/8/layout/list1#2"/>
    <dgm:cxn modelId="{78CD7FED-FD3B-4B1B-A29E-786C2EC70D9B}" type="presParOf" srcId="{0727D90A-D194-4DC1-8530-64A628CDADEA}" destId="{10FEEADD-83D4-404E-ACF7-422CB0BB7505}" srcOrd="7" destOrd="0" presId="urn:microsoft.com/office/officeart/2005/8/layout/list1#2"/>
    <dgm:cxn modelId="{FC1FB067-E5B6-4749-B385-2D02D87AC694}" type="presParOf" srcId="{0727D90A-D194-4DC1-8530-64A628CDADEA}" destId="{9674B174-0A90-475F-BB29-46AD2ED05111}" srcOrd="8" destOrd="0" presId="urn:microsoft.com/office/officeart/2005/8/layout/list1#2"/>
    <dgm:cxn modelId="{6C6235E4-6FBF-4E2E-B096-65A323D03683}" type="presParOf" srcId="{9674B174-0A90-475F-BB29-46AD2ED05111}" destId="{39B9DC6D-2B13-47FC-AE47-E06B0734E9D7}" srcOrd="0" destOrd="0" presId="urn:microsoft.com/office/officeart/2005/8/layout/list1#2"/>
    <dgm:cxn modelId="{F52C3A5D-684B-4030-82B9-4B543D5D83E2}" type="presParOf" srcId="{9674B174-0A90-475F-BB29-46AD2ED05111}" destId="{A30F3C59-3B85-4873-9025-F63048ECE47E}" srcOrd="1" destOrd="0" presId="urn:microsoft.com/office/officeart/2005/8/layout/list1#2"/>
    <dgm:cxn modelId="{FA77159F-E523-42CE-B0D0-C74A7F689B9F}" type="presParOf" srcId="{0727D90A-D194-4DC1-8530-64A628CDADEA}" destId="{2D11A77E-2FA3-4CAB-8029-57064FCA8E74}" srcOrd="9" destOrd="0" presId="urn:microsoft.com/office/officeart/2005/8/layout/list1#2"/>
    <dgm:cxn modelId="{5D72DDC7-28A0-43C2-93A9-84D0922AB0EE}" type="presParOf" srcId="{0727D90A-D194-4DC1-8530-64A628CDADEA}" destId="{4201B23E-437B-4B35-8352-2CD9450D8450}" srcOrd="10" destOrd="0" presId="urn:microsoft.com/office/officeart/2005/8/layout/list1#2"/>
    <dgm:cxn modelId="{E42EC1F3-2F4C-48F7-9020-819E40FF8D7C}" type="presParOf" srcId="{0727D90A-D194-4DC1-8530-64A628CDADEA}" destId="{DAD4D6E4-324F-4017-8512-8D5E7DAFDA4B}" srcOrd="11" destOrd="0" presId="urn:microsoft.com/office/officeart/2005/8/layout/list1#2"/>
    <dgm:cxn modelId="{49A87E4D-1332-4953-BDEF-FB6486C85797}" type="presParOf" srcId="{0727D90A-D194-4DC1-8530-64A628CDADEA}" destId="{0E0F1D7B-7A2F-416A-9539-7FF11A8B48DD}" srcOrd="12" destOrd="0" presId="urn:microsoft.com/office/officeart/2005/8/layout/list1#2"/>
    <dgm:cxn modelId="{903B43C6-2E51-4B35-994E-F82BB861044F}" type="presParOf" srcId="{0E0F1D7B-7A2F-416A-9539-7FF11A8B48DD}" destId="{A64531C7-D48C-4848-81B9-54C0DAE0BD89}" srcOrd="0" destOrd="0" presId="urn:microsoft.com/office/officeart/2005/8/layout/list1#2"/>
    <dgm:cxn modelId="{4180AB76-6452-4D2A-B726-2178C5C2CC03}" type="presParOf" srcId="{0E0F1D7B-7A2F-416A-9539-7FF11A8B48DD}" destId="{1F4640AE-5A8A-4059-9B34-739DCB89A87E}" srcOrd="1" destOrd="0" presId="urn:microsoft.com/office/officeart/2005/8/layout/list1#2"/>
    <dgm:cxn modelId="{06506073-9AF9-47BE-A260-30CF9CBDAA4F}" type="presParOf" srcId="{0727D90A-D194-4DC1-8530-64A628CDADEA}" destId="{E10A0D36-257C-495F-883D-2493AFB13A07}" srcOrd="13" destOrd="0" presId="urn:microsoft.com/office/officeart/2005/8/layout/list1#2"/>
    <dgm:cxn modelId="{026C6611-5336-488F-9C9E-35D5E157C9B0}" type="presParOf" srcId="{0727D90A-D194-4DC1-8530-64A628CDADEA}" destId="{6CC63B4D-6D1C-4ED2-8AF1-C4F44F6F0103}" srcOrd="14" destOrd="0" presId="urn:microsoft.com/office/officeart/2005/8/layout/list1#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5214974" cy="3886200"/>
        <a:chOff x="0" y="0"/>
        <a:chExt cx="5214974" cy="3886200"/>
      </a:xfrm>
    </dsp:grpSpPr>
    <dsp:sp modelId="{228405FC-B78E-4504-85D9-12CD56F873FF}">
      <dsp:nvSpPr>
        <dsp:cNvPr id="5" name="矩形 4"/>
        <dsp:cNvSpPr/>
      </dsp:nvSpPr>
      <dsp:spPr bwMode="white">
        <a:xfrm>
          <a:off x="0" y="331380"/>
          <a:ext cx="5214974" cy="554400"/>
        </a:xfrm>
        <a:prstGeom prst="rect">
          <a:avLst/>
        </a:prstGeom>
      </dsp:spPr>
      <dsp:style>
        <a:lnRef idx="2">
          <a:schemeClr val="accent1"/>
        </a:lnRef>
        <a:fillRef idx="1">
          <a:schemeClr val="lt1">
            <a:alpha val="90000"/>
          </a:schemeClr>
        </a:fillRef>
        <a:effectRef idx="0">
          <a:scrgbClr r="0" g="0" b="0"/>
        </a:effectRef>
        <a:fontRef idx="minor"/>
      </dsp:style>
      <dsp:txBody>
        <a:bodyPr lIns="404739" tIns="458216" rIns="404739" bIns="156464" anchor="t"/>
        <a:lstStyle>
          <a:lvl1pPr algn="l">
            <a:defRPr sz="2200"/>
          </a:lvl1pPr>
          <a:lvl2pPr marL="228600" indent="-228600" algn="l">
            <a:defRPr sz="2200"/>
          </a:lvl2pPr>
          <a:lvl3pPr marL="457200" indent="-228600" algn="l">
            <a:defRPr sz="2200"/>
          </a:lvl3pPr>
          <a:lvl4pPr marL="685800" indent="-228600" algn="l">
            <a:defRPr sz="2200"/>
          </a:lvl4pPr>
          <a:lvl5pPr marL="914400" indent="-228600" algn="l">
            <a:defRPr sz="2200"/>
          </a:lvl5pPr>
          <a:lvl6pPr marL="1143000" indent="-228600" algn="l">
            <a:defRPr sz="2200"/>
          </a:lvl6pPr>
          <a:lvl7pPr marL="1371600" indent="-228600" algn="l">
            <a:defRPr sz="2200"/>
          </a:lvl7pPr>
          <a:lvl8pPr marL="1600200" indent="-228600" algn="l">
            <a:defRPr sz="2200"/>
          </a:lvl8pPr>
          <a:lvl9pPr marL="1828800" indent="-228600" algn="l">
            <a:defRPr sz="2200"/>
          </a:lvl9pPr>
        </a:lstStyle>
        <a:p>
          <a:endParaRPr>
            <a:solidFill>
              <a:schemeClr val="dk1"/>
            </a:solidFill>
          </a:endParaRPr>
        </a:p>
      </dsp:txBody>
      <dsp:txXfrm>
        <a:off x="0" y="331380"/>
        <a:ext cx="5214974" cy="554400"/>
      </dsp:txXfrm>
    </dsp:sp>
    <dsp:sp modelId="{66187E35-0F44-4D50-9711-E3E803000CBB}">
      <dsp:nvSpPr>
        <dsp:cNvPr id="4" name="圆角矩形 3"/>
        <dsp:cNvSpPr/>
      </dsp:nvSpPr>
      <dsp:spPr bwMode="white">
        <a:xfrm>
          <a:off x="260749" y="6660"/>
          <a:ext cx="4637098" cy="649440"/>
        </a:xfrm>
        <a:prstGeom prst="roundRect">
          <a:avLst/>
        </a:prstGeom>
        <a:solidFill>
          <a:srgbClr val="00B0F0"/>
        </a:solidFill>
      </dsp:spPr>
      <dsp:style>
        <a:lnRef idx="2">
          <a:schemeClr val="lt1"/>
        </a:lnRef>
        <a:fillRef idx="1">
          <a:schemeClr val="accent1"/>
        </a:fillRef>
        <a:effectRef idx="0">
          <a:scrgbClr r="0" g="0" b="0"/>
        </a:effectRef>
        <a:fontRef idx="minor">
          <a:schemeClr val="lt1"/>
        </a:fontRef>
      </dsp:style>
      <dsp:txBody>
        <a:bodyPr lIns="137979" tIns="0" rIns="137979" bIns="0" anchor="ctr"/>
        <a:lstStyle>
          <a:lvl1pPr algn="l">
            <a:defRPr sz="2200"/>
          </a:lvl1pPr>
          <a:lvl2pPr marL="171450" indent="-171450" algn="l">
            <a:defRPr sz="1700"/>
          </a:lvl2pPr>
          <a:lvl3pPr marL="342900" indent="-171450" algn="l">
            <a:defRPr sz="1700"/>
          </a:lvl3pPr>
          <a:lvl4pPr marL="514350" indent="-171450" algn="l">
            <a:defRPr sz="1700"/>
          </a:lvl4pPr>
          <a:lvl5pPr marL="685800" indent="-171450" algn="l">
            <a:defRPr sz="1700"/>
          </a:lvl5pPr>
          <a:lvl6pPr marL="857250" indent="-171450" algn="l">
            <a:defRPr sz="1700"/>
          </a:lvl6pPr>
          <a:lvl7pPr marL="1028700" indent="-171450" algn="l">
            <a:defRPr sz="1700"/>
          </a:lvl7pPr>
          <a:lvl8pPr marL="1200150" indent="-171450" algn="l">
            <a:defRPr sz="1700"/>
          </a:lvl8pPr>
          <a:lvl9pPr marL="1371600" indent="-171450" algn="l">
            <a:defRPr sz="1700"/>
          </a:lvl9pPr>
        </a:lstStyle>
        <a:p>
          <a:pPr lvl="0">
            <a:lnSpc>
              <a:spcPct val="100000"/>
            </a:lnSpc>
            <a:spcBef>
              <a:spcPct val="0"/>
            </a:spcBef>
            <a:spcAft>
              <a:spcPct val="35000"/>
            </a:spcAft>
          </a:pPr>
          <a:r>
            <a:rPr lang="zh-CN" altLang="en-US" sz="2600" baseline="0" dirty="0" smtClean="0">
              <a:solidFill>
                <a:srgbClr val="00040C"/>
              </a:solidFill>
              <a:latin typeface="黑体" panose="02010609060101010101" pitchFamily="2" charset="-122"/>
              <a:ea typeface="黑体" panose="02010609060101010101" pitchFamily="2" charset="-122"/>
            </a:rPr>
            <a:t>制作横幅或电子标语</a:t>
          </a:r>
          <a:endParaRPr lang="zh-CN" altLang="en-US" sz="2600" baseline="0" dirty="0">
            <a:solidFill>
              <a:srgbClr val="00040C"/>
            </a:solidFill>
            <a:latin typeface="黑体" panose="02010609060101010101" pitchFamily="2" charset="-122"/>
            <a:ea typeface="黑体" panose="02010609060101010101" pitchFamily="2" charset="-122"/>
          </a:endParaRPr>
        </a:p>
      </dsp:txBody>
      <dsp:txXfrm>
        <a:off x="260749" y="6660"/>
        <a:ext cx="4637098" cy="649440"/>
      </dsp:txXfrm>
    </dsp:sp>
    <dsp:sp modelId="{62017DA9-1307-43AC-9A9F-C20C5BA9BD95}">
      <dsp:nvSpPr>
        <dsp:cNvPr id="8" name="矩形 7"/>
        <dsp:cNvSpPr/>
      </dsp:nvSpPr>
      <dsp:spPr bwMode="white">
        <a:xfrm>
          <a:off x="0" y="1329300"/>
          <a:ext cx="5214974" cy="554400"/>
        </a:xfrm>
        <a:prstGeom prst="rect">
          <a:avLst/>
        </a:prstGeom>
      </dsp:spPr>
      <dsp:style>
        <a:lnRef idx="2">
          <a:schemeClr val="accent1"/>
        </a:lnRef>
        <a:fillRef idx="1">
          <a:schemeClr val="lt1">
            <a:alpha val="90000"/>
          </a:schemeClr>
        </a:fillRef>
        <a:effectRef idx="0">
          <a:scrgbClr r="0" g="0" b="0"/>
        </a:effectRef>
        <a:fontRef idx="minor"/>
      </dsp:style>
      <dsp:txBody>
        <a:bodyPr lIns="404739" tIns="458216" rIns="404739" bIns="156464" anchor="t"/>
        <a:lstStyle>
          <a:lvl1pPr algn="l">
            <a:defRPr sz="2200"/>
          </a:lvl1pPr>
          <a:lvl2pPr marL="228600" indent="-228600" algn="l">
            <a:defRPr sz="2200"/>
          </a:lvl2pPr>
          <a:lvl3pPr marL="457200" indent="-228600" algn="l">
            <a:defRPr sz="2200"/>
          </a:lvl3pPr>
          <a:lvl4pPr marL="685800" indent="-228600" algn="l">
            <a:defRPr sz="2200"/>
          </a:lvl4pPr>
          <a:lvl5pPr marL="914400" indent="-228600" algn="l">
            <a:defRPr sz="2200"/>
          </a:lvl5pPr>
          <a:lvl6pPr marL="1143000" indent="-228600" algn="l">
            <a:defRPr sz="2200"/>
          </a:lvl6pPr>
          <a:lvl7pPr marL="1371600" indent="-228600" algn="l">
            <a:defRPr sz="2200"/>
          </a:lvl7pPr>
          <a:lvl8pPr marL="1600200" indent="-228600" algn="l">
            <a:defRPr sz="2200"/>
          </a:lvl8pPr>
          <a:lvl9pPr marL="1828800" indent="-228600" algn="l">
            <a:defRPr sz="2200"/>
          </a:lvl9pPr>
        </a:lstStyle>
        <a:p>
          <a:endParaRPr>
            <a:solidFill>
              <a:schemeClr val="dk1"/>
            </a:solidFill>
          </a:endParaRPr>
        </a:p>
      </dsp:txBody>
      <dsp:txXfrm>
        <a:off x="0" y="1329300"/>
        <a:ext cx="5214974" cy="554400"/>
      </dsp:txXfrm>
    </dsp:sp>
    <dsp:sp modelId="{8D66A112-5BF7-46BC-84CC-F684BC13D3AD}">
      <dsp:nvSpPr>
        <dsp:cNvPr id="7" name="圆角矩形 6"/>
        <dsp:cNvSpPr/>
      </dsp:nvSpPr>
      <dsp:spPr bwMode="white">
        <a:xfrm>
          <a:off x="260749" y="1004580"/>
          <a:ext cx="4660351" cy="649440"/>
        </a:xfrm>
        <a:prstGeom prst="roundRect">
          <a:avLst/>
        </a:prstGeom>
        <a:solidFill>
          <a:schemeClr val="accent2">
            <a:lumMod val="60000"/>
            <a:lumOff val="40000"/>
          </a:schemeClr>
        </a:solidFill>
      </dsp:spPr>
      <dsp:style>
        <a:lnRef idx="2">
          <a:schemeClr val="lt1"/>
        </a:lnRef>
        <a:fillRef idx="1">
          <a:schemeClr val="accent1"/>
        </a:fillRef>
        <a:effectRef idx="0">
          <a:scrgbClr r="0" g="0" b="0"/>
        </a:effectRef>
        <a:fontRef idx="minor">
          <a:schemeClr val="lt1"/>
        </a:fontRef>
      </dsp:style>
      <dsp:txBody>
        <a:bodyPr lIns="137979" tIns="0" rIns="137979" bIns="0" anchor="ctr"/>
        <a:lstStyle>
          <a:lvl1pPr algn="l">
            <a:defRPr sz="2200"/>
          </a:lvl1pPr>
          <a:lvl2pPr marL="171450" indent="-171450" algn="l">
            <a:defRPr sz="1700"/>
          </a:lvl2pPr>
          <a:lvl3pPr marL="342900" indent="-171450" algn="l">
            <a:defRPr sz="1700"/>
          </a:lvl3pPr>
          <a:lvl4pPr marL="514350" indent="-171450" algn="l">
            <a:defRPr sz="1700"/>
          </a:lvl4pPr>
          <a:lvl5pPr marL="685800" indent="-171450" algn="l">
            <a:defRPr sz="1700"/>
          </a:lvl5pPr>
          <a:lvl6pPr marL="857250" indent="-171450" algn="l">
            <a:defRPr sz="1700"/>
          </a:lvl6pPr>
          <a:lvl7pPr marL="1028700" indent="-171450" algn="l">
            <a:defRPr sz="1700"/>
          </a:lvl7pPr>
          <a:lvl8pPr marL="1200150" indent="-171450" algn="l">
            <a:defRPr sz="1700"/>
          </a:lvl8pPr>
          <a:lvl9pPr marL="1371600" indent="-171450" algn="l">
            <a:defRPr sz="1700"/>
          </a:lvl9pPr>
        </a:lstStyle>
        <a:p>
          <a:pPr lvl="0">
            <a:lnSpc>
              <a:spcPct val="100000"/>
            </a:lnSpc>
            <a:spcBef>
              <a:spcPct val="0"/>
            </a:spcBef>
            <a:spcAft>
              <a:spcPct val="35000"/>
            </a:spcAft>
          </a:pPr>
          <a:r>
            <a:rPr lang="zh-CN" altLang="en-US" sz="2600" dirty="0" smtClean="0">
              <a:solidFill>
                <a:srgbClr val="FF0000"/>
              </a:solidFill>
              <a:latin typeface="黑体" panose="02010609060101010101" pitchFamily="2" charset="-122"/>
              <a:ea typeface="黑体" panose="02010609060101010101" pitchFamily="2" charset="-122"/>
            </a:rPr>
            <a:t>调试</a:t>
          </a:r>
          <a:r>
            <a:rPr lang="zh-CN" altLang="en-US" sz="2600" dirty="0" smtClean="0">
              <a:solidFill>
                <a:srgbClr val="00040C"/>
              </a:solidFill>
              <a:latin typeface="黑体" panose="02010609060101010101" pitchFamily="2" charset="-122"/>
              <a:ea typeface="黑体" panose="02010609060101010101" pitchFamily="2" charset="-122"/>
            </a:rPr>
            <a:t>多媒体、话筒等设备</a:t>
          </a:r>
          <a:endParaRPr lang="zh-CN" altLang="en-US" sz="2600" dirty="0">
            <a:solidFill>
              <a:srgbClr val="00040C"/>
            </a:solidFill>
            <a:latin typeface="黑体" panose="02010609060101010101" pitchFamily="2" charset="-122"/>
            <a:ea typeface="黑体" panose="02010609060101010101" pitchFamily="2" charset="-122"/>
          </a:endParaRPr>
        </a:p>
      </dsp:txBody>
      <dsp:txXfrm>
        <a:off x="260749" y="1004580"/>
        <a:ext cx="4660351" cy="649440"/>
      </dsp:txXfrm>
    </dsp:sp>
    <dsp:sp modelId="{4201B23E-437B-4B35-8352-2CD9450D8450}">
      <dsp:nvSpPr>
        <dsp:cNvPr id="11" name="矩形 10"/>
        <dsp:cNvSpPr/>
      </dsp:nvSpPr>
      <dsp:spPr bwMode="white">
        <a:xfrm>
          <a:off x="0" y="2327220"/>
          <a:ext cx="5214974" cy="554400"/>
        </a:xfrm>
        <a:prstGeom prst="rect">
          <a:avLst/>
        </a:prstGeom>
      </dsp:spPr>
      <dsp:style>
        <a:lnRef idx="2">
          <a:schemeClr val="accent1"/>
        </a:lnRef>
        <a:fillRef idx="1">
          <a:schemeClr val="lt1">
            <a:alpha val="90000"/>
          </a:schemeClr>
        </a:fillRef>
        <a:effectRef idx="0">
          <a:scrgbClr r="0" g="0" b="0"/>
        </a:effectRef>
        <a:fontRef idx="minor"/>
      </dsp:style>
      <dsp:txBody>
        <a:bodyPr lIns="404739" tIns="458216" rIns="404739" bIns="156464" anchor="t"/>
        <a:lstStyle>
          <a:lvl1pPr algn="l">
            <a:defRPr sz="2200"/>
          </a:lvl1pPr>
          <a:lvl2pPr marL="228600" indent="-228600" algn="l">
            <a:defRPr sz="2200"/>
          </a:lvl2pPr>
          <a:lvl3pPr marL="457200" indent="-228600" algn="l">
            <a:defRPr sz="2200"/>
          </a:lvl3pPr>
          <a:lvl4pPr marL="685800" indent="-228600" algn="l">
            <a:defRPr sz="2200"/>
          </a:lvl4pPr>
          <a:lvl5pPr marL="914400" indent="-228600" algn="l">
            <a:defRPr sz="2200"/>
          </a:lvl5pPr>
          <a:lvl6pPr marL="1143000" indent="-228600" algn="l">
            <a:defRPr sz="2200"/>
          </a:lvl6pPr>
          <a:lvl7pPr marL="1371600" indent="-228600" algn="l">
            <a:defRPr sz="2200"/>
          </a:lvl7pPr>
          <a:lvl8pPr marL="1600200" indent="-228600" algn="l">
            <a:defRPr sz="2200"/>
          </a:lvl8pPr>
          <a:lvl9pPr marL="1828800" indent="-228600" algn="l">
            <a:defRPr sz="2200"/>
          </a:lvl9pPr>
        </a:lstStyle>
        <a:p>
          <a:endParaRPr>
            <a:solidFill>
              <a:schemeClr val="dk1"/>
            </a:solidFill>
          </a:endParaRPr>
        </a:p>
      </dsp:txBody>
      <dsp:txXfrm>
        <a:off x="0" y="2327220"/>
        <a:ext cx="5214974" cy="554400"/>
      </dsp:txXfrm>
    </dsp:sp>
    <dsp:sp modelId="{A30F3C59-3B85-4873-9025-F63048ECE47E}">
      <dsp:nvSpPr>
        <dsp:cNvPr id="10" name="圆角矩形 9"/>
        <dsp:cNvSpPr/>
      </dsp:nvSpPr>
      <dsp:spPr bwMode="white">
        <a:xfrm>
          <a:off x="260749" y="2002500"/>
          <a:ext cx="4641588" cy="649440"/>
        </a:xfrm>
        <a:prstGeom prst="roundRect">
          <a:avLst/>
        </a:prstGeom>
        <a:solidFill>
          <a:srgbClr val="00B050"/>
        </a:solidFill>
      </dsp:spPr>
      <dsp:style>
        <a:lnRef idx="2">
          <a:schemeClr val="lt1"/>
        </a:lnRef>
        <a:fillRef idx="1">
          <a:schemeClr val="accent1"/>
        </a:fillRef>
        <a:effectRef idx="0">
          <a:scrgbClr r="0" g="0" b="0"/>
        </a:effectRef>
        <a:fontRef idx="minor">
          <a:schemeClr val="lt1"/>
        </a:fontRef>
      </dsp:style>
      <dsp:txBody>
        <a:bodyPr lIns="137979" tIns="0" rIns="137979" bIns="0" anchor="ctr"/>
        <a:lstStyle>
          <a:lvl1pPr algn="l">
            <a:defRPr sz="2200"/>
          </a:lvl1pPr>
          <a:lvl2pPr marL="171450" indent="-171450" algn="l">
            <a:defRPr sz="1700"/>
          </a:lvl2pPr>
          <a:lvl3pPr marL="342900" indent="-171450" algn="l">
            <a:defRPr sz="1700"/>
          </a:lvl3pPr>
          <a:lvl4pPr marL="514350" indent="-171450" algn="l">
            <a:defRPr sz="1700"/>
          </a:lvl4pPr>
          <a:lvl5pPr marL="685800" indent="-171450" algn="l">
            <a:defRPr sz="1700"/>
          </a:lvl5pPr>
          <a:lvl6pPr marL="857250" indent="-171450" algn="l">
            <a:defRPr sz="1700"/>
          </a:lvl6pPr>
          <a:lvl7pPr marL="1028700" indent="-171450" algn="l">
            <a:defRPr sz="1700"/>
          </a:lvl7pPr>
          <a:lvl8pPr marL="1200150" indent="-171450" algn="l">
            <a:defRPr sz="1700"/>
          </a:lvl8pPr>
          <a:lvl9pPr marL="1371600" indent="-171450" algn="l">
            <a:defRPr sz="1700"/>
          </a:lvl9pPr>
        </a:lstStyle>
        <a:p>
          <a:pPr lvl="0">
            <a:lnSpc>
              <a:spcPct val="100000"/>
            </a:lnSpc>
            <a:spcBef>
              <a:spcPct val="0"/>
            </a:spcBef>
            <a:spcAft>
              <a:spcPct val="35000"/>
            </a:spcAft>
          </a:pPr>
          <a:r>
            <a:rPr lang="zh-CN" altLang="en-US" sz="2600" dirty="0" smtClean="0">
              <a:solidFill>
                <a:srgbClr val="00040C"/>
              </a:solidFill>
              <a:latin typeface="黑体" panose="02010609060101010101" pitchFamily="2" charset="-122"/>
              <a:ea typeface="黑体" panose="02010609060101010101" pitchFamily="2" charset="-122"/>
            </a:rPr>
            <a:t>拟定</a:t>
          </a:r>
          <a:r>
            <a:rPr lang="zh-CN" altLang="en-US" sz="2600" dirty="0" smtClean="0">
              <a:solidFill>
                <a:srgbClr val="FF0000"/>
              </a:solidFill>
              <a:latin typeface="黑体" panose="02010609060101010101" pitchFamily="2" charset="-122"/>
              <a:ea typeface="黑体" panose="02010609060101010101" pitchFamily="2" charset="-122"/>
            </a:rPr>
            <a:t>答辩</a:t>
          </a:r>
          <a:r>
            <a:rPr lang="en-US" altLang="zh-CN" sz="2600" dirty="0" smtClean="0">
              <a:solidFill>
                <a:srgbClr val="FF0000"/>
              </a:solidFill>
              <a:latin typeface="黑体" panose="02010609060101010101" pitchFamily="2" charset="-122"/>
              <a:ea typeface="黑体" panose="02010609060101010101" pitchFamily="2" charset="-122"/>
            </a:rPr>
            <a:t>/</a:t>
          </a:r>
          <a:r>
            <a:rPr lang="zh-CN" altLang="en-US" sz="2600" dirty="0" smtClean="0">
              <a:solidFill>
                <a:srgbClr val="FF0000"/>
              </a:solidFill>
              <a:latin typeface="黑体" panose="02010609060101010101" pitchFamily="2" charset="-122"/>
              <a:ea typeface="黑体" panose="02010609060101010101" pitchFamily="2" charset="-122"/>
            </a:rPr>
            <a:t>开题议程</a:t>
          </a:r>
          <a:endParaRPr lang="zh-CN" altLang="en-US" sz="2600" dirty="0">
            <a:solidFill>
              <a:srgbClr val="FF0000"/>
            </a:solidFill>
            <a:latin typeface="黑体" panose="02010609060101010101" pitchFamily="2" charset="-122"/>
            <a:ea typeface="黑体" panose="02010609060101010101" pitchFamily="2" charset="-122"/>
          </a:endParaRPr>
        </a:p>
      </dsp:txBody>
      <dsp:txXfrm>
        <a:off x="260749" y="2002500"/>
        <a:ext cx="4641588" cy="649440"/>
      </dsp:txXfrm>
    </dsp:sp>
    <dsp:sp modelId="{6CC63B4D-6D1C-4ED2-8AF1-C4F44F6F0103}">
      <dsp:nvSpPr>
        <dsp:cNvPr id="14" name="矩形 13"/>
        <dsp:cNvSpPr/>
      </dsp:nvSpPr>
      <dsp:spPr bwMode="white">
        <a:xfrm>
          <a:off x="0" y="3325140"/>
          <a:ext cx="5214974" cy="554400"/>
        </a:xfrm>
        <a:prstGeom prst="rect">
          <a:avLst/>
        </a:prstGeom>
      </dsp:spPr>
      <dsp:style>
        <a:lnRef idx="2">
          <a:schemeClr val="accent1"/>
        </a:lnRef>
        <a:fillRef idx="1">
          <a:schemeClr val="lt1">
            <a:alpha val="90000"/>
          </a:schemeClr>
        </a:fillRef>
        <a:effectRef idx="0">
          <a:scrgbClr r="0" g="0" b="0"/>
        </a:effectRef>
        <a:fontRef idx="minor"/>
      </dsp:style>
      <dsp:txBody>
        <a:bodyPr lIns="404739" tIns="458216" rIns="404739" bIns="156464" anchor="t"/>
        <a:lstStyle>
          <a:lvl1pPr algn="l">
            <a:defRPr sz="2200"/>
          </a:lvl1pPr>
          <a:lvl2pPr marL="228600" indent="-228600" algn="l">
            <a:defRPr sz="2200"/>
          </a:lvl2pPr>
          <a:lvl3pPr marL="457200" indent="-228600" algn="l">
            <a:defRPr sz="2200"/>
          </a:lvl3pPr>
          <a:lvl4pPr marL="685800" indent="-228600" algn="l">
            <a:defRPr sz="2200"/>
          </a:lvl4pPr>
          <a:lvl5pPr marL="914400" indent="-228600" algn="l">
            <a:defRPr sz="2200"/>
          </a:lvl5pPr>
          <a:lvl6pPr marL="1143000" indent="-228600" algn="l">
            <a:defRPr sz="2200"/>
          </a:lvl6pPr>
          <a:lvl7pPr marL="1371600" indent="-228600" algn="l">
            <a:defRPr sz="2200"/>
          </a:lvl7pPr>
          <a:lvl8pPr marL="1600200" indent="-228600" algn="l">
            <a:defRPr sz="2200"/>
          </a:lvl8pPr>
          <a:lvl9pPr marL="1828800" indent="-228600" algn="l">
            <a:defRPr sz="2200"/>
          </a:lvl9pPr>
        </a:lstStyle>
        <a:p>
          <a:endParaRPr>
            <a:solidFill>
              <a:schemeClr val="dk1"/>
            </a:solidFill>
          </a:endParaRPr>
        </a:p>
      </dsp:txBody>
      <dsp:txXfrm>
        <a:off x="0" y="3325140"/>
        <a:ext cx="5214974" cy="554400"/>
      </dsp:txXfrm>
    </dsp:sp>
    <dsp:sp modelId="{1F4640AE-5A8A-4059-9B34-739DCB89A87E}">
      <dsp:nvSpPr>
        <dsp:cNvPr id="13" name="圆角矩形 12"/>
        <dsp:cNvSpPr/>
      </dsp:nvSpPr>
      <dsp:spPr bwMode="white">
        <a:xfrm>
          <a:off x="260749" y="3000420"/>
          <a:ext cx="4637098" cy="649440"/>
        </a:xfrm>
        <a:prstGeom prst="roundRect">
          <a:avLst/>
        </a:prstGeom>
        <a:solidFill>
          <a:srgbClr val="FF66FF"/>
        </a:solidFill>
      </dsp:spPr>
      <dsp:style>
        <a:lnRef idx="2">
          <a:schemeClr val="lt1"/>
        </a:lnRef>
        <a:fillRef idx="1">
          <a:schemeClr val="accent1"/>
        </a:fillRef>
        <a:effectRef idx="0">
          <a:scrgbClr r="0" g="0" b="0"/>
        </a:effectRef>
        <a:fontRef idx="minor">
          <a:schemeClr val="lt1"/>
        </a:fontRef>
      </dsp:style>
      <dsp:txBody>
        <a:bodyPr lIns="137979" tIns="0" rIns="137979" bIns="0" anchor="ctr"/>
        <a:lstStyle>
          <a:lvl1pPr algn="l">
            <a:defRPr sz="2200"/>
          </a:lvl1pPr>
          <a:lvl2pPr marL="171450" indent="-171450" algn="l">
            <a:defRPr sz="1700"/>
          </a:lvl2pPr>
          <a:lvl3pPr marL="342900" indent="-171450" algn="l">
            <a:defRPr sz="1700"/>
          </a:lvl3pPr>
          <a:lvl4pPr marL="514350" indent="-171450" algn="l">
            <a:defRPr sz="1700"/>
          </a:lvl4pPr>
          <a:lvl5pPr marL="685800" indent="-171450" algn="l">
            <a:defRPr sz="1700"/>
          </a:lvl5pPr>
          <a:lvl6pPr marL="857250" indent="-171450" algn="l">
            <a:defRPr sz="1700"/>
          </a:lvl6pPr>
          <a:lvl7pPr marL="1028700" indent="-171450" algn="l">
            <a:defRPr sz="1700"/>
          </a:lvl7pPr>
          <a:lvl8pPr marL="1200150" indent="-171450" algn="l">
            <a:defRPr sz="1700"/>
          </a:lvl8pPr>
          <a:lvl9pPr marL="1371600" indent="-171450" algn="l">
            <a:defRPr sz="1700"/>
          </a:lvl9pPr>
        </a:lstStyle>
        <a:p>
          <a:pPr lvl="0">
            <a:lnSpc>
              <a:spcPct val="100000"/>
            </a:lnSpc>
            <a:spcBef>
              <a:spcPct val="0"/>
            </a:spcBef>
            <a:spcAft>
              <a:spcPct val="35000"/>
            </a:spcAft>
          </a:pPr>
          <a:r>
            <a:rPr lang="zh-CN" altLang="en-US" sz="2600" dirty="0" smtClean="0">
              <a:solidFill>
                <a:srgbClr val="00040C"/>
              </a:solidFill>
              <a:latin typeface="黑体" panose="02010609060101010101" pitchFamily="2" charset="-122"/>
              <a:ea typeface="黑体" panose="02010609060101010101" pitchFamily="2" charset="-122"/>
            </a:rPr>
            <a:t>摆放台签、文稿纸、笔、水等</a:t>
          </a:r>
          <a:endParaRPr lang="zh-CN" altLang="en-US" sz="2600" dirty="0">
            <a:solidFill>
              <a:srgbClr val="00040C"/>
            </a:solidFill>
            <a:latin typeface="黑体" panose="02010609060101010101" pitchFamily="2" charset="-122"/>
            <a:ea typeface="黑体" panose="02010609060101010101" pitchFamily="2" charset="-122"/>
          </a:endParaRPr>
        </a:p>
      </dsp:txBody>
      <dsp:txXfrm>
        <a:off x="260749" y="3000420"/>
        <a:ext cx="4637098" cy="649440"/>
      </dsp:txXfrm>
    </dsp:sp>
    <dsp:sp modelId="{AD9CDDE2-E560-4F8A-9941-6AD6A16D05F1}">
      <dsp:nvSpPr>
        <dsp:cNvPr id="3" name="矩形 2" hidden="1"/>
        <dsp:cNvSpPr/>
      </dsp:nvSpPr>
      <dsp:spPr>
        <a:xfrm>
          <a:off x="0" y="6660"/>
          <a:ext cx="260749" cy="649440"/>
        </a:xfrm>
        <a:prstGeom prst="rect">
          <a:avLst/>
        </a:prstGeom>
      </dsp:spPr>
      <dsp:txXfrm>
        <a:off x="0" y="6660"/>
        <a:ext cx="260749" cy="649440"/>
      </dsp:txXfrm>
    </dsp:sp>
    <dsp:sp modelId="{952F8D68-5A49-4C16-A6EE-C4D74C29037B}">
      <dsp:nvSpPr>
        <dsp:cNvPr id="6" name="矩形 5" hidden="1"/>
        <dsp:cNvSpPr/>
      </dsp:nvSpPr>
      <dsp:spPr>
        <a:xfrm>
          <a:off x="0" y="1004580"/>
          <a:ext cx="260749" cy="649440"/>
        </a:xfrm>
        <a:prstGeom prst="rect">
          <a:avLst/>
        </a:prstGeom>
      </dsp:spPr>
      <dsp:txXfrm>
        <a:off x="0" y="1004580"/>
        <a:ext cx="260749" cy="649440"/>
      </dsp:txXfrm>
    </dsp:sp>
    <dsp:sp modelId="{39B9DC6D-2B13-47FC-AE47-E06B0734E9D7}">
      <dsp:nvSpPr>
        <dsp:cNvPr id="9" name="矩形 8" hidden="1"/>
        <dsp:cNvSpPr/>
      </dsp:nvSpPr>
      <dsp:spPr>
        <a:xfrm>
          <a:off x="0" y="2002500"/>
          <a:ext cx="260749" cy="649440"/>
        </a:xfrm>
        <a:prstGeom prst="rect">
          <a:avLst/>
        </a:prstGeom>
      </dsp:spPr>
      <dsp:txXfrm>
        <a:off x="0" y="2002500"/>
        <a:ext cx="260749" cy="649440"/>
      </dsp:txXfrm>
    </dsp:sp>
    <dsp:sp modelId="{A64531C7-D48C-4848-81B9-54C0DAE0BD89}">
      <dsp:nvSpPr>
        <dsp:cNvPr id="12" name="矩形 11" hidden="1"/>
        <dsp:cNvSpPr/>
      </dsp:nvSpPr>
      <dsp:spPr>
        <a:xfrm>
          <a:off x="0" y="3000420"/>
          <a:ext cx="260749" cy="649440"/>
        </a:xfrm>
        <a:prstGeom prst="rect">
          <a:avLst/>
        </a:prstGeom>
      </dsp:spPr>
      <dsp:txXfrm>
        <a:off x="0" y="3000420"/>
        <a:ext cx="260749" cy="649440"/>
      </dsp:txXfrm>
    </dsp:sp>
  </dsp:spTree>
</dsp:drawing>
</file>

<file path=ppt/diagrams/drawing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5286412" cy="3886200"/>
        <a:chOff x="0" y="0"/>
        <a:chExt cx="5286412" cy="3886200"/>
      </a:xfrm>
    </dsp:grpSpPr>
    <dsp:sp modelId="{228405FC-B78E-4504-85D9-12CD56F873FF}">
      <dsp:nvSpPr>
        <dsp:cNvPr id="5" name="矩形 4"/>
        <dsp:cNvSpPr/>
      </dsp:nvSpPr>
      <dsp:spPr bwMode="white">
        <a:xfrm>
          <a:off x="0" y="331380"/>
          <a:ext cx="5286412" cy="554400"/>
        </a:xfrm>
        <a:prstGeom prst="rect">
          <a:avLst/>
        </a:prstGeom>
      </dsp:spPr>
      <dsp:style>
        <a:lnRef idx="2">
          <a:schemeClr val="accent1"/>
        </a:lnRef>
        <a:fillRef idx="1">
          <a:schemeClr val="lt1">
            <a:alpha val="90000"/>
          </a:schemeClr>
        </a:fillRef>
        <a:effectRef idx="0">
          <a:scrgbClr r="0" g="0" b="0"/>
        </a:effectRef>
        <a:fontRef idx="minor"/>
      </dsp:style>
      <dsp:txBody>
        <a:bodyPr lIns="410284" tIns="458216" rIns="410284" bIns="156464" anchor="t"/>
        <a:lstStyle>
          <a:lvl1pPr algn="l">
            <a:defRPr sz="2200"/>
          </a:lvl1pPr>
          <a:lvl2pPr marL="228600" indent="-228600" algn="l">
            <a:defRPr sz="2200"/>
          </a:lvl2pPr>
          <a:lvl3pPr marL="457200" indent="-228600" algn="l">
            <a:defRPr sz="2200"/>
          </a:lvl3pPr>
          <a:lvl4pPr marL="685800" indent="-228600" algn="l">
            <a:defRPr sz="2200"/>
          </a:lvl4pPr>
          <a:lvl5pPr marL="914400" indent="-228600" algn="l">
            <a:defRPr sz="2200"/>
          </a:lvl5pPr>
          <a:lvl6pPr marL="1143000" indent="-228600" algn="l">
            <a:defRPr sz="2200"/>
          </a:lvl6pPr>
          <a:lvl7pPr marL="1371600" indent="-228600" algn="l">
            <a:defRPr sz="2200"/>
          </a:lvl7pPr>
          <a:lvl8pPr marL="1600200" indent="-228600" algn="l">
            <a:defRPr sz="2200"/>
          </a:lvl8pPr>
          <a:lvl9pPr marL="1828800" indent="-228600" algn="l">
            <a:defRPr sz="2200"/>
          </a:lvl9pPr>
        </a:lstStyle>
        <a:p>
          <a:endParaRPr>
            <a:solidFill>
              <a:schemeClr val="dk1"/>
            </a:solidFill>
          </a:endParaRPr>
        </a:p>
      </dsp:txBody>
      <dsp:txXfrm>
        <a:off x="0" y="331380"/>
        <a:ext cx="5286412" cy="554400"/>
      </dsp:txXfrm>
    </dsp:sp>
    <dsp:sp modelId="{66187E35-0F44-4D50-9711-E3E803000CBB}">
      <dsp:nvSpPr>
        <dsp:cNvPr id="4" name="圆角矩形 3"/>
        <dsp:cNvSpPr/>
      </dsp:nvSpPr>
      <dsp:spPr bwMode="white">
        <a:xfrm>
          <a:off x="264321" y="6660"/>
          <a:ext cx="4700619" cy="649440"/>
        </a:xfrm>
        <a:prstGeom prst="roundRect">
          <a:avLst/>
        </a:prstGeom>
        <a:solidFill>
          <a:srgbClr val="00B0F0"/>
        </a:solidFill>
      </dsp:spPr>
      <dsp:style>
        <a:lnRef idx="2">
          <a:schemeClr val="lt1"/>
        </a:lnRef>
        <a:fillRef idx="1">
          <a:schemeClr val="accent1"/>
        </a:fillRef>
        <a:effectRef idx="0">
          <a:scrgbClr r="0" g="0" b="0"/>
        </a:effectRef>
        <a:fontRef idx="minor">
          <a:schemeClr val="lt1"/>
        </a:fontRef>
      </dsp:style>
      <dsp:txBody>
        <a:bodyPr lIns="139869" tIns="0" rIns="139869" bIns="0" anchor="ctr"/>
        <a:lstStyle>
          <a:lvl1pPr algn="l">
            <a:defRPr sz="2200"/>
          </a:lvl1pPr>
          <a:lvl2pPr marL="171450" indent="-171450" algn="l">
            <a:defRPr sz="1700"/>
          </a:lvl2pPr>
          <a:lvl3pPr marL="342900" indent="-171450" algn="l">
            <a:defRPr sz="1700"/>
          </a:lvl3pPr>
          <a:lvl4pPr marL="514350" indent="-171450" algn="l">
            <a:defRPr sz="1700"/>
          </a:lvl4pPr>
          <a:lvl5pPr marL="685800" indent="-171450" algn="l">
            <a:defRPr sz="1700"/>
          </a:lvl5pPr>
          <a:lvl6pPr marL="857250" indent="-171450" algn="l">
            <a:defRPr sz="1700"/>
          </a:lvl6pPr>
          <a:lvl7pPr marL="1028700" indent="-171450" algn="l">
            <a:defRPr sz="1700"/>
          </a:lvl7pPr>
          <a:lvl8pPr marL="1200150" indent="-171450" algn="l">
            <a:defRPr sz="1700"/>
          </a:lvl8pPr>
          <a:lvl9pPr marL="1371600" indent="-171450" algn="l">
            <a:defRPr sz="1700"/>
          </a:lvl9pPr>
        </a:lstStyle>
        <a:p>
          <a:pPr lvl="0">
            <a:lnSpc>
              <a:spcPct val="100000"/>
            </a:lnSpc>
            <a:spcBef>
              <a:spcPct val="0"/>
            </a:spcBef>
            <a:spcAft>
              <a:spcPct val="35000"/>
            </a:spcAft>
          </a:pPr>
          <a:r>
            <a:rPr lang="zh-CN" altLang="en-US" sz="2600" baseline="0" dirty="0" smtClean="0">
              <a:solidFill>
                <a:srgbClr val="00040C"/>
              </a:solidFill>
              <a:latin typeface="黑体" panose="02010609060101010101" pitchFamily="2" charset="-122"/>
              <a:ea typeface="黑体" panose="02010609060101010101" pitchFamily="2" charset="-122"/>
            </a:rPr>
            <a:t>回收评分表、表决票并汇总</a:t>
          </a:r>
          <a:endParaRPr lang="zh-CN" altLang="en-US" sz="2600" baseline="0" dirty="0">
            <a:solidFill>
              <a:srgbClr val="00040C"/>
            </a:solidFill>
            <a:latin typeface="黑体" panose="02010609060101010101" pitchFamily="2" charset="-122"/>
            <a:ea typeface="黑体" panose="02010609060101010101" pitchFamily="2" charset="-122"/>
          </a:endParaRPr>
        </a:p>
      </dsp:txBody>
      <dsp:txXfrm>
        <a:off x="264321" y="6660"/>
        <a:ext cx="4700619" cy="649440"/>
      </dsp:txXfrm>
    </dsp:sp>
    <dsp:sp modelId="{62017DA9-1307-43AC-9A9F-C20C5BA9BD95}">
      <dsp:nvSpPr>
        <dsp:cNvPr id="8" name="矩形 7"/>
        <dsp:cNvSpPr/>
      </dsp:nvSpPr>
      <dsp:spPr bwMode="white">
        <a:xfrm>
          <a:off x="0" y="1329300"/>
          <a:ext cx="5286412" cy="554400"/>
        </a:xfrm>
        <a:prstGeom prst="rect">
          <a:avLst/>
        </a:prstGeom>
      </dsp:spPr>
      <dsp:style>
        <a:lnRef idx="2">
          <a:schemeClr val="accent1"/>
        </a:lnRef>
        <a:fillRef idx="1">
          <a:schemeClr val="lt1">
            <a:alpha val="90000"/>
          </a:schemeClr>
        </a:fillRef>
        <a:effectRef idx="0">
          <a:scrgbClr r="0" g="0" b="0"/>
        </a:effectRef>
        <a:fontRef idx="minor"/>
      </dsp:style>
      <dsp:txBody>
        <a:bodyPr lIns="410284" tIns="458216" rIns="410284" bIns="156464" anchor="t"/>
        <a:lstStyle>
          <a:lvl1pPr algn="l">
            <a:defRPr sz="2200"/>
          </a:lvl1pPr>
          <a:lvl2pPr marL="228600" indent="-228600" algn="l">
            <a:defRPr sz="2200"/>
          </a:lvl2pPr>
          <a:lvl3pPr marL="457200" indent="-228600" algn="l">
            <a:defRPr sz="2200"/>
          </a:lvl3pPr>
          <a:lvl4pPr marL="685800" indent="-228600" algn="l">
            <a:defRPr sz="2200"/>
          </a:lvl4pPr>
          <a:lvl5pPr marL="914400" indent="-228600" algn="l">
            <a:defRPr sz="2200"/>
          </a:lvl5pPr>
          <a:lvl6pPr marL="1143000" indent="-228600" algn="l">
            <a:defRPr sz="2200"/>
          </a:lvl6pPr>
          <a:lvl7pPr marL="1371600" indent="-228600" algn="l">
            <a:defRPr sz="2200"/>
          </a:lvl7pPr>
          <a:lvl8pPr marL="1600200" indent="-228600" algn="l">
            <a:defRPr sz="2200"/>
          </a:lvl8pPr>
          <a:lvl9pPr marL="1828800" indent="-228600" algn="l">
            <a:defRPr sz="2200"/>
          </a:lvl9pPr>
        </a:lstStyle>
        <a:p>
          <a:endParaRPr>
            <a:solidFill>
              <a:schemeClr val="dk1"/>
            </a:solidFill>
          </a:endParaRPr>
        </a:p>
      </dsp:txBody>
      <dsp:txXfrm>
        <a:off x="0" y="1329300"/>
        <a:ext cx="5286412" cy="554400"/>
      </dsp:txXfrm>
    </dsp:sp>
    <dsp:sp modelId="{8D66A112-5BF7-46BC-84CC-F684BC13D3AD}">
      <dsp:nvSpPr>
        <dsp:cNvPr id="7" name="圆角矩形 6"/>
        <dsp:cNvSpPr/>
      </dsp:nvSpPr>
      <dsp:spPr bwMode="white">
        <a:xfrm>
          <a:off x="264321" y="1004580"/>
          <a:ext cx="4724192" cy="649440"/>
        </a:xfrm>
        <a:prstGeom prst="roundRect">
          <a:avLst/>
        </a:prstGeom>
        <a:solidFill>
          <a:schemeClr val="accent2">
            <a:lumMod val="60000"/>
            <a:lumOff val="40000"/>
          </a:schemeClr>
        </a:solidFill>
      </dsp:spPr>
      <dsp:style>
        <a:lnRef idx="2">
          <a:schemeClr val="lt1"/>
        </a:lnRef>
        <a:fillRef idx="1">
          <a:schemeClr val="accent1"/>
        </a:fillRef>
        <a:effectRef idx="0">
          <a:scrgbClr r="0" g="0" b="0"/>
        </a:effectRef>
        <a:fontRef idx="minor">
          <a:schemeClr val="lt1"/>
        </a:fontRef>
      </dsp:style>
      <dsp:txBody>
        <a:bodyPr lIns="139869" tIns="0" rIns="139869" bIns="0" anchor="ctr"/>
        <a:lstStyle>
          <a:lvl1pPr algn="l">
            <a:defRPr sz="2200"/>
          </a:lvl1pPr>
          <a:lvl2pPr marL="171450" indent="-171450" algn="l">
            <a:defRPr sz="1700"/>
          </a:lvl2pPr>
          <a:lvl3pPr marL="342900" indent="-171450" algn="l">
            <a:defRPr sz="1700"/>
          </a:lvl3pPr>
          <a:lvl4pPr marL="514350" indent="-171450" algn="l">
            <a:defRPr sz="1700"/>
          </a:lvl4pPr>
          <a:lvl5pPr marL="685800" indent="-171450" algn="l">
            <a:defRPr sz="1700"/>
          </a:lvl5pPr>
          <a:lvl6pPr marL="857250" indent="-171450" algn="l">
            <a:defRPr sz="1700"/>
          </a:lvl6pPr>
          <a:lvl7pPr marL="1028700" indent="-171450" algn="l">
            <a:defRPr sz="1700"/>
          </a:lvl7pPr>
          <a:lvl8pPr marL="1200150" indent="-171450" algn="l">
            <a:defRPr sz="1700"/>
          </a:lvl8pPr>
          <a:lvl9pPr marL="1371600" indent="-171450" algn="l">
            <a:defRPr sz="1700"/>
          </a:lvl9pPr>
        </a:lstStyle>
        <a:p>
          <a:pPr lvl="0">
            <a:lnSpc>
              <a:spcPct val="100000"/>
            </a:lnSpc>
            <a:spcBef>
              <a:spcPct val="0"/>
            </a:spcBef>
            <a:spcAft>
              <a:spcPct val="35000"/>
            </a:spcAft>
          </a:pPr>
          <a:r>
            <a:rPr lang="zh-CN" altLang="en-US" sz="2600" dirty="0" smtClean="0">
              <a:solidFill>
                <a:srgbClr val="00040C"/>
              </a:solidFill>
              <a:latin typeface="黑体" panose="02010609060101010101" pitchFamily="2" charset="-122"/>
              <a:ea typeface="黑体" panose="02010609060101010101" pitchFamily="2" charset="-122"/>
            </a:rPr>
            <a:t>做好记录、草拟答辩决议</a:t>
          </a:r>
          <a:endParaRPr lang="zh-CN" altLang="en-US" sz="2600" dirty="0">
            <a:solidFill>
              <a:srgbClr val="00040C"/>
            </a:solidFill>
            <a:latin typeface="黑体" panose="02010609060101010101" pitchFamily="2" charset="-122"/>
            <a:ea typeface="黑体" panose="02010609060101010101" pitchFamily="2" charset="-122"/>
          </a:endParaRPr>
        </a:p>
      </dsp:txBody>
      <dsp:txXfrm>
        <a:off x="264321" y="1004580"/>
        <a:ext cx="4724192" cy="649440"/>
      </dsp:txXfrm>
    </dsp:sp>
    <dsp:sp modelId="{4201B23E-437B-4B35-8352-2CD9450D8450}">
      <dsp:nvSpPr>
        <dsp:cNvPr id="11" name="矩形 10"/>
        <dsp:cNvSpPr/>
      </dsp:nvSpPr>
      <dsp:spPr bwMode="white">
        <a:xfrm>
          <a:off x="0" y="2327220"/>
          <a:ext cx="5286412" cy="554400"/>
        </a:xfrm>
        <a:prstGeom prst="rect">
          <a:avLst/>
        </a:prstGeom>
      </dsp:spPr>
      <dsp:style>
        <a:lnRef idx="2">
          <a:schemeClr val="accent1"/>
        </a:lnRef>
        <a:fillRef idx="1">
          <a:schemeClr val="lt1">
            <a:alpha val="90000"/>
          </a:schemeClr>
        </a:fillRef>
        <a:effectRef idx="0">
          <a:scrgbClr r="0" g="0" b="0"/>
        </a:effectRef>
        <a:fontRef idx="minor"/>
      </dsp:style>
      <dsp:txBody>
        <a:bodyPr lIns="410284" tIns="458216" rIns="410284" bIns="156464" anchor="t"/>
        <a:lstStyle>
          <a:lvl1pPr algn="l">
            <a:defRPr sz="2200"/>
          </a:lvl1pPr>
          <a:lvl2pPr marL="228600" indent="-228600" algn="l">
            <a:defRPr sz="2200"/>
          </a:lvl2pPr>
          <a:lvl3pPr marL="457200" indent="-228600" algn="l">
            <a:defRPr sz="2200"/>
          </a:lvl3pPr>
          <a:lvl4pPr marL="685800" indent="-228600" algn="l">
            <a:defRPr sz="2200"/>
          </a:lvl4pPr>
          <a:lvl5pPr marL="914400" indent="-228600" algn="l">
            <a:defRPr sz="2200"/>
          </a:lvl5pPr>
          <a:lvl6pPr marL="1143000" indent="-228600" algn="l">
            <a:defRPr sz="2200"/>
          </a:lvl6pPr>
          <a:lvl7pPr marL="1371600" indent="-228600" algn="l">
            <a:defRPr sz="2200"/>
          </a:lvl7pPr>
          <a:lvl8pPr marL="1600200" indent="-228600" algn="l">
            <a:defRPr sz="2200"/>
          </a:lvl8pPr>
          <a:lvl9pPr marL="1828800" indent="-228600" algn="l">
            <a:defRPr sz="2200"/>
          </a:lvl9pPr>
        </a:lstStyle>
        <a:p>
          <a:endParaRPr>
            <a:solidFill>
              <a:schemeClr val="dk1"/>
            </a:solidFill>
          </a:endParaRPr>
        </a:p>
      </dsp:txBody>
      <dsp:txXfrm>
        <a:off x="0" y="2327220"/>
        <a:ext cx="5286412" cy="554400"/>
      </dsp:txXfrm>
    </dsp:sp>
    <dsp:sp modelId="{A30F3C59-3B85-4873-9025-F63048ECE47E}">
      <dsp:nvSpPr>
        <dsp:cNvPr id="10" name="圆角矩形 9"/>
        <dsp:cNvSpPr/>
      </dsp:nvSpPr>
      <dsp:spPr bwMode="white">
        <a:xfrm>
          <a:off x="264321" y="2002500"/>
          <a:ext cx="4705171" cy="649440"/>
        </a:xfrm>
        <a:prstGeom prst="roundRect">
          <a:avLst/>
        </a:prstGeom>
        <a:solidFill>
          <a:schemeClr val="accent4">
            <a:lumMod val="40000"/>
            <a:lumOff val="60000"/>
          </a:schemeClr>
        </a:solidFill>
      </dsp:spPr>
      <dsp:style>
        <a:lnRef idx="2">
          <a:schemeClr val="lt1"/>
        </a:lnRef>
        <a:fillRef idx="1">
          <a:schemeClr val="accent1"/>
        </a:fillRef>
        <a:effectRef idx="0">
          <a:scrgbClr r="0" g="0" b="0"/>
        </a:effectRef>
        <a:fontRef idx="minor">
          <a:schemeClr val="lt1"/>
        </a:fontRef>
      </dsp:style>
      <dsp:txBody>
        <a:bodyPr lIns="139869" tIns="0" rIns="139869" bIns="0" anchor="ctr"/>
        <a:lstStyle>
          <a:lvl1pPr algn="l">
            <a:defRPr sz="2200"/>
          </a:lvl1pPr>
          <a:lvl2pPr marL="171450" indent="-171450" algn="l">
            <a:defRPr sz="1700"/>
          </a:lvl2pPr>
          <a:lvl3pPr marL="342900" indent="-171450" algn="l">
            <a:defRPr sz="1700"/>
          </a:lvl3pPr>
          <a:lvl4pPr marL="514350" indent="-171450" algn="l">
            <a:defRPr sz="1700"/>
          </a:lvl4pPr>
          <a:lvl5pPr marL="685800" indent="-171450" algn="l">
            <a:defRPr sz="1700"/>
          </a:lvl5pPr>
          <a:lvl6pPr marL="857250" indent="-171450" algn="l">
            <a:defRPr sz="1700"/>
          </a:lvl6pPr>
          <a:lvl7pPr marL="1028700" indent="-171450" algn="l">
            <a:defRPr sz="1700"/>
          </a:lvl7pPr>
          <a:lvl8pPr marL="1200150" indent="-171450" algn="l">
            <a:defRPr sz="1700"/>
          </a:lvl8pPr>
          <a:lvl9pPr marL="1371600" indent="-171450" algn="l">
            <a:defRPr sz="1700"/>
          </a:lvl9pPr>
        </a:lstStyle>
        <a:p>
          <a:pPr lvl="0">
            <a:lnSpc>
              <a:spcPct val="100000"/>
            </a:lnSpc>
            <a:spcBef>
              <a:spcPct val="0"/>
            </a:spcBef>
            <a:spcAft>
              <a:spcPct val="35000"/>
            </a:spcAft>
          </a:pPr>
          <a:r>
            <a:rPr lang="zh-CN" altLang="en-US" sz="2600" dirty="0" smtClean="0">
              <a:solidFill>
                <a:srgbClr val="00040C"/>
              </a:solidFill>
              <a:latin typeface="黑体" panose="02010609060101010101" pitchFamily="2" charset="-122"/>
              <a:ea typeface="黑体" panose="02010609060101010101" pitchFamily="2" charset="-122"/>
            </a:rPr>
            <a:t>主席、委员签字</a:t>
          </a:r>
          <a:endParaRPr lang="zh-CN" altLang="en-US" sz="2600" dirty="0">
            <a:solidFill>
              <a:srgbClr val="00040C"/>
            </a:solidFill>
            <a:latin typeface="黑体" panose="02010609060101010101" pitchFamily="2" charset="-122"/>
            <a:ea typeface="黑体" panose="02010609060101010101" pitchFamily="2" charset="-122"/>
          </a:endParaRPr>
        </a:p>
      </dsp:txBody>
      <dsp:txXfrm>
        <a:off x="264321" y="2002500"/>
        <a:ext cx="4705171" cy="649440"/>
      </dsp:txXfrm>
    </dsp:sp>
    <dsp:sp modelId="{6CC63B4D-6D1C-4ED2-8AF1-C4F44F6F0103}">
      <dsp:nvSpPr>
        <dsp:cNvPr id="14" name="矩形 13"/>
        <dsp:cNvSpPr/>
      </dsp:nvSpPr>
      <dsp:spPr bwMode="white">
        <a:xfrm>
          <a:off x="0" y="3325140"/>
          <a:ext cx="5286412" cy="554400"/>
        </a:xfrm>
        <a:prstGeom prst="rect">
          <a:avLst/>
        </a:prstGeom>
      </dsp:spPr>
      <dsp:style>
        <a:lnRef idx="2">
          <a:schemeClr val="accent1"/>
        </a:lnRef>
        <a:fillRef idx="1">
          <a:schemeClr val="lt1">
            <a:alpha val="90000"/>
          </a:schemeClr>
        </a:fillRef>
        <a:effectRef idx="0">
          <a:scrgbClr r="0" g="0" b="0"/>
        </a:effectRef>
        <a:fontRef idx="minor"/>
      </dsp:style>
      <dsp:txBody>
        <a:bodyPr lIns="410284" tIns="458216" rIns="410284" bIns="156464" anchor="t"/>
        <a:lstStyle>
          <a:lvl1pPr algn="l">
            <a:defRPr sz="2200"/>
          </a:lvl1pPr>
          <a:lvl2pPr marL="228600" indent="-228600" algn="l">
            <a:defRPr sz="2200"/>
          </a:lvl2pPr>
          <a:lvl3pPr marL="457200" indent="-228600" algn="l">
            <a:defRPr sz="2200"/>
          </a:lvl3pPr>
          <a:lvl4pPr marL="685800" indent="-228600" algn="l">
            <a:defRPr sz="2200"/>
          </a:lvl4pPr>
          <a:lvl5pPr marL="914400" indent="-228600" algn="l">
            <a:defRPr sz="2200"/>
          </a:lvl5pPr>
          <a:lvl6pPr marL="1143000" indent="-228600" algn="l">
            <a:defRPr sz="2200"/>
          </a:lvl6pPr>
          <a:lvl7pPr marL="1371600" indent="-228600" algn="l">
            <a:defRPr sz="2200"/>
          </a:lvl7pPr>
          <a:lvl8pPr marL="1600200" indent="-228600" algn="l">
            <a:defRPr sz="2200"/>
          </a:lvl8pPr>
          <a:lvl9pPr marL="1828800" indent="-228600" algn="l">
            <a:defRPr sz="2200"/>
          </a:lvl9pPr>
        </a:lstStyle>
        <a:p>
          <a:endParaRPr>
            <a:solidFill>
              <a:schemeClr val="dk1"/>
            </a:solidFill>
          </a:endParaRPr>
        </a:p>
      </dsp:txBody>
      <dsp:txXfrm>
        <a:off x="0" y="3325140"/>
        <a:ext cx="5286412" cy="554400"/>
      </dsp:txXfrm>
    </dsp:sp>
    <dsp:sp modelId="{1F4640AE-5A8A-4059-9B34-739DCB89A87E}">
      <dsp:nvSpPr>
        <dsp:cNvPr id="13" name="圆角矩形 12"/>
        <dsp:cNvSpPr/>
      </dsp:nvSpPr>
      <dsp:spPr bwMode="white">
        <a:xfrm>
          <a:off x="285752" y="3000394"/>
          <a:ext cx="4700619" cy="649440"/>
        </a:xfrm>
        <a:prstGeom prst="roundRect">
          <a:avLst/>
        </a:prstGeom>
        <a:solidFill>
          <a:schemeClr val="tx2">
            <a:lumMod val="40000"/>
            <a:lumOff val="60000"/>
          </a:schemeClr>
        </a:solidFill>
      </dsp:spPr>
      <dsp:style>
        <a:lnRef idx="2">
          <a:schemeClr val="lt1"/>
        </a:lnRef>
        <a:fillRef idx="1">
          <a:schemeClr val="accent1"/>
        </a:fillRef>
        <a:effectRef idx="0">
          <a:scrgbClr r="0" g="0" b="0"/>
        </a:effectRef>
        <a:fontRef idx="minor">
          <a:schemeClr val="lt1"/>
        </a:fontRef>
      </dsp:style>
      <dsp:txBody>
        <a:bodyPr lIns="139869" tIns="0" rIns="139869" bIns="0" anchor="ctr"/>
        <a:lstStyle>
          <a:lvl1pPr algn="l">
            <a:defRPr sz="2200"/>
          </a:lvl1pPr>
          <a:lvl2pPr marL="171450" indent="-171450" algn="l">
            <a:defRPr sz="1700"/>
          </a:lvl2pPr>
          <a:lvl3pPr marL="342900" indent="-171450" algn="l">
            <a:defRPr sz="1700"/>
          </a:lvl3pPr>
          <a:lvl4pPr marL="514350" indent="-171450" algn="l">
            <a:defRPr sz="1700"/>
          </a:lvl4pPr>
          <a:lvl5pPr marL="685800" indent="-171450" algn="l">
            <a:defRPr sz="1700"/>
          </a:lvl5pPr>
          <a:lvl6pPr marL="857250" indent="-171450" algn="l">
            <a:defRPr sz="1700"/>
          </a:lvl6pPr>
          <a:lvl7pPr marL="1028700" indent="-171450" algn="l">
            <a:defRPr sz="1700"/>
          </a:lvl7pPr>
          <a:lvl8pPr marL="1200150" indent="-171450" algn="l">
            <a:defRPr sz="1700"/>
          </a:lvl8pPr>
          <a:lvl9pPr marL="1371600" indent="-171450" algn="l">
            <a:defRPr sz="1700"/>
          </a:lvl9pPr>
        </a:lstStyle>
        <a:p>
          <a:pPr lvl="0">
            <a:lnSpc>
              <a:spcPct val="100000"/>
            </a:lnSpc>
            <a:spcBef>
              <a:spcPct val="0"/>
            </a:spcBef>
            <a:spcAft>
              <a:spcPct val="35000"/>
            </a:spcAft>
          </a:pPr>
          <a:r>
            <a:rPr lang="zh-CN" altLang="en-US" sz="2600" dirty="0" smtClean="0">
              <a:solidFill>
                <a:srgbClr val="00040C"/>
              </a:solidFill>
              <a:latin typeface="黑体" panose="02010609060101010101" pitchFamily="2" charset="-122"/>
              <a:ea typeface="黑体" panose="02010609060101010101" pitchFamily="2" charset="-122"/>
            </a:rPr>
            <a:t>合影留存</a:t>
          </a:r>
          <a:endParaRPr lang="zh-CN" altLang="en-US" sz="2600" dirty="0">
            <a:solidFill>
              <a:srgbClr val="00040C"/>
            </a:solidFill>
            <a:latin typeface="黑体" panose="02010609060101010101" pitchFamily="2" charset="-122"/>
            <a:ea typeface="黑体" panose="02010609060101010101" pitchFamily="2" charset="-122"/>
          </a:endParaRPr>
        </a:p>
      </dsp:txBody>
      <dsp:txXfrm>
        <a:off x="285752" y="3000394"/>
        <a:ext cx="4700619" cy="649440"/>
      </dsp:txXfrm>
    </dsp:sp>
    <dsp:sp modelId="{AD9CDDE2-E560-4F8A-9941-6AD6A16D05F1}">
      <dsp:nvSpPr>
        <dsp:cNvPr id="3" name="矩形 2" hidden="1"/>
        <dsp:cNvSpPr/>
      </dsp:nvSpPr>
      <dsp:spPr>
        <a:xfrm>
          <a:off x="0" y="6660"/>
          <a:ext cx="264321" cy="649440"/>
        </a:xfrm>
        <a:prstGeom prst="rect">
          <a:avLst/>
        </a:prstGeom>
      </dsp:spPr>
      <dsp:txXfrm>
        <a:off x="0" y="6660"/>
        <a:ext cx="264321" cy="649440"/>
      </dsp:txXfrm>
    </dsp:sp>
    <dsp:sp modelId="{952F8D68-5A49-4C16-A6EE-C4D74C29037B}">
      <dsp:nvSpPr>
        <dsp:cNvPr id="6" name="矩形 5" hidden="1"/>
        <dsp:cNvSpPr/>
      </dsp:nvSpPr>
      <dsp:spPr>
        <a:xfrm>
          <a:off x="0" y="1004580"/>
          <a:ext cx="264321" cy="649440"/>
        </a:xfrm>
        <a:prstGeom prst="rect">
          <a:avLst/>
        </a:prstGeom>
      </dsp:spPr>
      <dsp:txXfrm>
        <a:off x="0" y="1004580"/>
        <a:ext cx="264321" cy="649440"/>
      </dsp:txXfrm>
    </dsp:sp>
    <dsp:sp modelId="{39B9DC6D-2B13-47FC-AE47-E06B0734E9D7}">
      <dsp:nvSpPr>
        <dsp:cNvPr id="9" name="矩形 8" hidden="1"/>
        <dsp:cNvSpPr/>
      </dsp:nvSpPr>
      <dsp:spPr>
        <a:xfrm>
          <a:off x="0" y="2002500"/>
          <a:ext cx="264321" cy="649440"/>
        </a:xfrm>
        <a:prstGeom prst="rect">
          <a:avLst/>
        </a:prstGeom>
      </dsp:spPr>
      <dsp:txXfrm>
        <a:off x="0" y="2002500"/>
        <a:ext cx="264321" cy="649440"/>
      </dsp:txXfrm>
    </dsp:sp>
    <dsp:sp modelId="{A64531C7-D48C-4848-81B9-54C0DAE0BD89}">
      <dsp:nvSpPr>
        <dsp:cNvPr id="12" name="矩形 11" hidden="1"/>
        <dsp:cNvSpPr/>
      </dsp:nvSpPr>
      <dsp:spPr>
        <a:xfrm>
          <a:off x="0" y="3000420"/>
          <a:ext cx="264321" cy="649440"/>
        </a:xfrm>
        <a:prstGeom prst="rect">
          <a:avLst/>
        </a:prstGeom>
      </dsp:spPr>
      <dsp:txXfrm>
        <a:off x="0" y="3000420"/>
        <a:ext cx="264321" cy="649440"/>
      </dsp:txXfrm>
    </dsp:sp>
  </dsp:spTree>
</dsp:drawing>
</file>

<file path=ppt/diagrams/layout1.xml><?xml version="1.0" encoding="utf-8"?>
<dgm:layoutDef xmlns:dgm="http://schemas.openxmlformats.org/drawingml/2006/diagram" xmlns:a="http://schemas.openxmlformats.org/drawingml/2006/main" uniqueId="urn:microsoft.com/office/officeart/2005/8/layout/list1#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nodeHorzAlign" val="l"/>
          <dgm:param type="horzAlign" val="l"/>
        </dgm:alg>
      </dgm:if>
      <dgm:else name="Name2">
        <dgm:alg type="lin">
          <dgm:param type="linDir" val="fromT"/>
          <dgm:param type="vertAlign" val="mid"/>
          <dgm:param type="nodeHorzAlign" val="r"/>
          <dgm:param typ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nodeHorzAlign" val="l"/>
              <dgm:param type="horzAlign" val="l"/>
            </dgm:alg>
          </dgm:if>
          <dgm:else name="Name6">
            <dgm:alg type="lin">
              <dgm:param type="linDir" val="fromR"/>
              <dgm:param type="nodeHorzAlign" val="r"/>
              <dgm:param typ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2">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nodeHorzAlign" val="l"/>
          <dgm:param type="horzAlign" val="l"/>
        </dgm:alg>
      </dgm:if>
      <dgm:else name="Name2">
        <dgm:alg type="lin">
          <dgm:param type="linDir" val="fromT"/>
          <dgm:param type="vertAlign" val="mid"/>
          <dgm:param type="nodeHorzAlign" val="r"/>
          <dgm:param typ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nodeHorzAlign" val="l"/>
              <dgm:param type="horzAlign" val="l"/>
            </dgm:alg>
          </dgm:if>
          <dgm:else name="Name6">
            <dgm:alg type="lin">
              <dgm:param type="linDir" val="fromR"/>
              <dgm:param type="nodeHorzAlign" val="r"/>
              <dgm:param typ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C28D23-B128-4CB9-B92C-E0525644DF2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549BCF-6A02-4F83-8F90-DFFAB372E2C8}"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74549BCF-6A02-4F83-8F90-DFFAB372E2C8}"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74549BCF-6A02-4F83-8F90-DFFAB372E2C8}"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7"/>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a:defRPr/>
            </a:pPr>
            <a:endParaRPr lang="en-US" altLang="zh-CN"/>
          </a:p>
        </p:txBody>
      </p:sp>
      <p:sp>
        <p:nvSpPr>
          <p:cNvPr id="5" name="页脚占位符 4"/>
          <p:cNvSpPr>
            <a:spLocks noGrp="1"/>
          </p:cNvSpPr>
          <p:nvPr>
            <p:ph type="ftr" sz="quarter" idx="11"/>
          </p:nvPr>
        </p:nvSpPr>
        <p:spPr/>
        <p:txBody>
          <a:bodyPr/>
          <a:lstStyle/>
          <a:p>
            <a:pPr>
              <a:defRPr/>
            </a:pPr>
            <a:endParaRPr lang="en-US" altLang="zh-CN"/>
          </a:p>
        </p:txBody>
      </p:sp>
      <p:sp>
        <p:nvSpPr>
          <p:cNvPr id="6" name="灯片编号占位符 5"/>
          <p:cNvSpPr>
            <a:spLocks noGrp="1"/>
          </p:cNvSpPr>
          <p:nvPr>
            <p:ph type="sldNum" sz="quarter" idx="12"/>
          </p:nvPr>
        </p:nvSpPr>
        <p:spPr/>
        <p:txBody>
          <a:bodyPr/>
          <a:lstStyle/>
          <a:p>
            <a:pPr>
              <a:defRPr/>
            </a:pPr>
            <a:fld id="{D6FF0733-4966-49D8-8AB5-D5A8B922594B}" type="slidenum">
              <a:rPr lang="en-US" altLang="zh-CN" smtClean="0"/>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a:defRPr/>
            </a:pPr>
            <a:endParaRPr lang="en-US" altLang="zh-CN"/>
          </a:p>
        </p:txBody>
      </p:sp>
      <p:sp>
        <p:nvSpPr>
          <p:cNvPr id="5" name="页脚占位符 4"/>
          <p:cNvSpPr>
            <a:spLocks noGrp="1"/>
          </p:cNvSpPr>
          <p:nvPr>
            <p:ph type="ftr" sz="quarter" idx="11"/>
          </p:nvPr>
        </p:nvSpPr>
        <p:spPr/>
        <p:txBody>
          <a:bodyPr/>
          <a:lstStyle/>
          <a:p>
            <a:pPr>
              <a:defRPr/>
            </a:pPr>
            <a:endParaRPr lang="en-US" altLang="zh-CN"/>
          </a:p>
        </p:txBody>
      </p:sp>
      <p:sp>
        <p:nvSpPr>
          <p:cNvPr id="6" name="灯片编号占位符 5"/>
          <p:cNvSpPr>
            <a:spLocks noGrp="1"/>
          </p:cNvSpPr>
          <p:nvPr>
            <p:ph type="sldNum" sz="quarter" idx="12"/>
          </p:nvPr>
        </p:nvSpPr>
        <p:spPr/>
        <p:txBody>
          <a:bodyPr/>
          <a:lstStyle/>
          <a:p>
            <a:pPr>
              <a:defRPr/>
            </a:pPr>
            <a:fld id="{2833446E-3AED-423D-BA1E-328A618F5A2D}" type="slidenum">
              <a:rPr lang="en-US" altLang="zh-CN" smtClean="0"/>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40"/>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40"/>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a:defRPr/>
            </a:pPr>
            <a:endParaRPr lang="en-US" altLang="zh-CN"/>
          </a:p>
        </p:txBody>
      </p:sp>
      <p:sp>
        <p:nvSpPr>
          <p:cNvPr id="5" name="页脚占位符 4"/>
          <p:cNvSpPr>
            <a:spLocks noGrp="1"/>
          </p:cNvSpPr>
          <p:nvPr>
            <p:ph type="ftr" sz="quarter" idx="11"/>
          </p:nvPr>
        </p:nvSpPr>
        <p:spPr/>
        <p:txBody>
          <a:bodyPr/>
          <a:lstStyle/>
          <a:p>
            <a:pPr>
              <a:defRPr/>
            </a:pPr>
            <a:endParaRPr lang="en-US" altLang="zh-CN"/>
          </a:p>
        </p:txBody>
      </p:sp>
      <p:sp>
        <p:nvSpPr>
          <p:cNvPr id="6" name="灯片编号占位符 5"/>
          <p:cNvSpPr>
            <a:spLocks noGrp="1"/>
          </p:cNvSpPr>
          <p:nvPr>
            <p:ph type="sldNum" sz="quarter" idx="12"/>
          </p:nvPr>
        </p:nvSpPr>
        <p:spPr/>
        <p:txBody>
          <a:bodyPr/>
          <a:lstStyle/>
          <a:p>
            <a:pPr>
              <a:defRPr/>
            </a:pPr>
            <a:fld id="{55D1D9C7-CF2D-4AFE-98AA-CCCB6CB10FF4}" type="slidenum">
              <a:rPr lang="en-US" altLang="zh-CN" smtClean="0"/>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grpSp>
        <p:nvGrpSpPr>
          <p:cNvPr id="2" name="Group 6"/>
          <p:cNvGrpSpPr/>
          <p:nvPr userDrawn="1"/>
        </p:nvGrpSpPr>
        <p:grpSpPr bwMode="auto">
          <a:xfrm>
            <a:off x="381000" y="457200"/>
            <a:ext cx="3886200" cy="838200"/>
            <a:chOff x="249" y="210"/>
            <a:chExt cx="2722" cy="594"/>
          </a:xfrm>
        </p:grpSpPr>
        <p:pic>
          <p:nvPicPr>
            <p:cNvPr id="4" name="Picture 4" descr="新校徽"/>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49" y="255"/>
              <a:ext cx="680" cy="538"/>
            </a:xfrm>
            <a:prstGeom prst="rect">
              <a:avLst/>
            </a:prstGeom>
            <a:noFill/>
            <a:ln w="9525">
              <a:noFill/>
              <a:miter lim="800000"/>
              <a:headEnd/>
              <a:tailEnd/>
            </a:ln>
          </p:spPr>
        </p:pic>
        <p:pic>
          <p:nvPicPr>
            <p:cNvPr id="5" name="Picture 5" descr="校名"/>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03" y="210"/>
              <a:ext cx="2268" cy="594"/>
            </a:xfrm>
            <a:prstGeom prst="rect">
              <a:avLst/>
            </a:prstGeom>
            <a:noFill/>
            <a:ln w="9525">
              <a:noFill/>
              <a:miter lim="800000"/>
              <a:headEnd/>
              <a:tailEnd/>
            </a:ln>
          </p:spPr>
        </p:pic>
      </p:grpSp>
      <p:sp>
        <p:nvSpPr>
          <p:cNvPr id="164867" name="Rectangle 3"/>
          <p:cNvSpPr>
            <a:spLocks noGrp="1" noChangeArrowheads="1"/>
          </p:cNvSpPr>
          <p:nvPr>
            <p:ph type="subTitle" idx="1"/>
          </p:nvPr>
        </p:nvSpPr>
        <p:spPr>
          <a:xfrm>
            <a:off x="1447800" y="3429000"/>
            <a:ext cx="7010400" cy="1600200"/>
          </a:xfrm>
        </p:spPr>
        <p:txBody>
          <a:bodyPr/>
          <a:lstStyle>
            <a:lvl1pPr marL="0" indent="0" algn="ctr">
              <a:buFont typeface="Wingdings" panose="05000000000000000000" pitchFamily="2" charset="2"/>
              <a:buNone/>
              <a:defRPr/>
            </a:lvl1pPr>
          </a:lstStyle>
          <a:p>
            <a:r>
              <a:rPr lang="zh-CN" altLang="en-US"/>
              <a:t>单击此处编辑母版副标题样式</a:t>
            </a:r>
            <a:endParaRPr lang="zh-CN" altLang="en-US"/>
          </a:p>
        </p:txBody>
      </p:sp>
      <p:sp>
        <p:nvSpPr>
          <p:cNvPr id="6" name="Rectangle 4"/>
          <p:cNvSpPr>
            <a:spLocks noGrp="1" noChangeArrowheads="1"/>
          </p:cNvSpPr>
          <p:nvPr>
            <p:ph type="dt" sz="half" idx="10"/>
          </p:nvPr>
        </p:nvSpPr>
        <p:spPr>
          <a:xfrm>
            <a:off x="685800" y="6248400"/>
            <a:ext cx="1905000" cy="457200"/>
          </a:xfrm>
        </p:spPr>
        <p:txBody>
          <a:bodyPr/>
          <a:lstStyle>
            <a:lvl1pPr>
              <a:defRPr/>
            </a:lvl1pPr>
          </a:lstStyle>
          <a:p>
            <a:pPr>
              <a:defRPr/>
            </a:pPr>
            <a:fld id="{B33F8826-3302-4B69-8696-EB4F7C5791FC}" type="datetimeFigureOut">
              <a:rPr lang="zh-CN" altLang="en-US"/>
            </a:fld>
            <a:endParaRPr lang="en-US" altLang="zh-CN"/>
          </a:p>
        </p:txBody>
      </p:sp>
      <p:sp>
        <p:nvSpPr>
          <p:cNvPr id="7" name="Rectangle 5"/>
          <p:cNvSpPr>
            <a:spLocks noGrp="1" noChangeArrowheads="1"/>
          </p:cNvSpPr>
          <p:nvPr>
            <p:ph type="ftr" sz="quarter" idx="11"/>
          </p:nvPr>
        </p:nvSpPr>
        <p:spPr>
          <a:xfrm>
            <a:off x="3124200" y="6248400"/>
            <a:ext cx="2895600" cy="457200"/>
          </a:xfrm>
        </p:spPr>
        <p:txBody>
          <a:bodyPr/>
          <a:lstStyle>
            <a:lvl1pPr>
              <a:defRPr/>
            </a:lvl1pPr>
          </a:lstStyle>
          <a:p>
            <a:pPr>
              <a:defRPr/>
            </a:pPr>
            <a:endParaRPr lang="en-US" altLang="zh-CN"/>
          </a:p>
        </p:txBody>
      </p:sp>
      <p:sp>
        <p:nvSpPr>
          <p:cNvPr id="8" name="Rectangle 6"/>
          <p:cNvSpPr>
            <a:spLocks noGrp="1" noChangeArrowheads="1"/>
          </p:cNvSpPr>
          <p:nvPr>
            <p:ph type="sldNum" sz="quarter" idx="12"/>
          </p:nvPr>
        </p:nvSpPr>
        <p:spPr>
          <a:xfrm>
            <a:off x="6553200" y="6248400"/>
            <a:ext cx="1905000" cy="457200"/>
          </a:xfrm>
        </p:spPr>
        <p:txBody>
          <a:bodyPr/>
          <a:lstStyle>
            <a:lvl1pPr>
              <a:defRPr/>
            </a:lvl1pPr>
          </a:lstStyle>
          <a:p>
            <a:pPr>
              <a:defRPr/>
            </a:pPr>
            <a:fld id="{185BABE5-D40A-49CD-8F90-1450595F8A78}" type="slidenum">
              <a:rPr lang="zh-CN" altLang="en-US"/>
            </a:fld>
            <a:endParaRPr lang="en-US" altLang="zh-C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4" name="Picture 5" descr="校名"/>
          <p:cNvPicPr>
            <a:picLocks noChangeAspect="1" noChangeArrowheads="1"/>
          </p:cNvPicPr>
          <p:nvPr userDrawn="1"/>
        </p:nvPicPr>
        <p:blipFill>
          <a:blip r:embed="rId2">
            <a:clrChange>
              <a:clrFrom>
                <a:srgbClr val="FFFFFF"/>
              </a:clrFrom>
              <a:clrTo>
                <a:srgbClr val="FFFFFF">
                  <a:alpha val="0"/>
                </a:srgbClr>
              </a:clrTo>
            </a:clrChange>
          </a:blip>
          <a:srcRect/>
          <a:stretch>
            <a:fillRect/>
          </a:stretch>
        </p:blipFill>
        <p:spPr bwMode="auto">
          <a:xfrm>
            <a:off x="7010400" y="6248400"/>
            <a:ext cx="1524000" cy="457200"/>
          </a:xfrm>
          <a:prstGeom prst="rect">
            <a:avLst/>
          </a:prstGeom>
          <a:noFill/>
          <a:ln w="9525">
            <a:noFill/>
            <a:miter lim="800000"/>
            <a:headEnd/>
            <a:tailEnd/>
          </a:ln>
        </p:spPr>
      </p:pic>
      <p:pic>
        <p:nvPicPr>
          <p:cNvPr id="5" name="Picture 4" descr="新校徽"/>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04800" y="381000"/>
            <a:ext cx="876300" cy="685800"/>
          </a:xfrm>
          <a:prstGeom prst="rect">
            <a:avLst/>
          </a:prstGeom>
          <a:noFill/>
          <a:ln w="9525">
            <a:noFill/>
            <a:miter lim="800000"/>
            <a:headEnd/>
            <a:tailEnd/>
          </a:ln>
        </p:spPr>
      </p:pic>
      <p:sp>
        <p:nvSpPr>
          <p:cNvPr id="2" name="标题 1"/>
          <p:cNvSpPr>
            <a:spLocks noGrp="1"/>
          </p:cNvSpPr>
          <p:nvPr>
            <p:ph type="title"/>
          </p:nvPr>
        </p:nvSpPr>
        <p:spPr/>
        <p:txBody>
          <a:body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lvl1pPr>
              <a:buFont typeface="Wingdings" panose="05000000000000000000" pitchFamily="2" charset="2"/>
              <a:buChar char="Ø"/>
              <a:defRPr/>
            </a:lvl1pPr>
            <a:lvl2pPr>
              <a:buFont typeface="Wingdings" panose="05000000000000000000" pitchFamily="2" charset="2"/>
              <a:buChar char="Ø"/>
              <a:defRPr/>
            </a:lvl2pPr>
            <a:lvl3pPr>
              <a:buFont typeface="Wingdings" panose="05000000000000000000" pitchFamily="2" charset="2"/>
              <a:buChar char="Ø"/>
              <a:defRPr/>
            </a:lvl3pPr>
            <a:lvl4pPr>
              <a:buFont typeface="Wingdings" panose="05000000000000000000" pitchFamily="2" charset="2"/>
              <a:buChar char="Ø"/>
              <a:defRPr/>
            </a:lvl4pPr>
            <a:lvl5pPr>
              <a:buFont typeface="Wingdings" panose="05000000000000000000" pitchFamily="2" charset="2"/>
              <a:buChar char="Ø"/>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6" name="日期占位符 3"/>
          <p:cNvSpPr>
            <a:spLocks noGrp="1"/>
          </p:cNvSpPr>
          <p:nvPr>
            <p:ph type="dt" sz="half" idx="10"/>
          </p:nvPr>
        </p:nvSpPr>
        <p:spPr/>
        <p:txBody>
          <a:bodyPr/>
          <a:lstStyle>
            <a:lvl1pPr>
              <a:defRPr/>
            </a:lvl1pPr>
          </a:lstStyle>
          <a:p>
            <a:pPr>
              <a:defRPr/>
            </a:pPr>
            <a:fld id="{818B8C5E-4D81-4DC6-AFF6-63E60A1FE5ED}" type="datetimeFigureOut">
              <a:rPr lang="zh-CN" altLang="en-US"/>
            </a:fld>
            <a:endParaRPr lang="en-US" altLang="zh-CN"/>
          </a:p>
        </p:txBody>
      </p:sp>
      <p:sp>
        <p:nvSpPr>
          <p:cNvPr id="7" name="页脚占位符 4"/>
          <p:cNvSpPr>
            <a:spLocks noGrp="1"/>
          </p:cNvSpPr>
          <p:nvPr>
            <p:ph type="ftr" sz="quarter" idx="11"/>
          </p:nvPr>
        </p:nvSpPr>
        <p:spPr/>
        <p:txBody>
          <a:bodyPr/>
          <a:lstStyle>
            <a:lvl1pPr>
              <a:defRPr/>
            </a:lvl1pPr>
          </a:lstStyle>
          <a:p>
            <a:pPr>
              <a:defRPr/>
            </a:pPr>
            <a:endParaRPr lang="en-US" altLang="zh-CN"/>
          </a:p>
        </p:txBody>
      </p:sp>
      <p:sp>
        <p:nvSpPr>
          <p:cNvPr id="8" name="灯片编号占位符 5"/>
          <p:cNvSpPr>
            <a:spLocks noGrp="1"/>
          </p:cNvSpPr>
          <p:nvPr>
            <p:ph type="sldNum" sz="quarter" idx="12"/>
          </p:nvPr>
        </p:nvSpPr>
        <p:spPr/>
        <p:txBody>
          <a:bodyPr/>
          <a:lstStyle>
            <a:lvl1pPr>
              <a:defRPr/>
            </a:lvl1pPr>
          </a:lstStyle>
          <a:p>
            <a:pPr>
              <a:defRPr/>
            </a:pPr>
            <a:fld id="{1ABA517E-350C-4798-AC64-F0A00C2DC2AB}" type="slidenum">
              <a:rPr lang="zh-CN" altLang="en-US"/>
            </a:fld>
            <a:endParaRPr lang="en-US" altLang="zh-CN"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4"/>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Rectangle 6"/>
          <p:cNvSpPr>
            <a:spLocks noGrp="1" noChangeArrowheads="1"/>
          </p:cNvSpPr>
          <p:nvPr>
            <p:ph type="dt" sz="half" idx="10"/>
          </p:nvPr>
        </p:nvSpPr>
        <p:spPr/>
        <p:txBody>
          <a:bodyPr/>
          <a:lstStyle>
            <a:lvl1pPr>
              <a:defRPr/>
            </a:lvl1pPr>
          </a:lstStyle>
          <a:p>
            <a:pPr>
              <a:defRPr/>
            </a:pPr>
            <a:fld id="{534D5884-E83E-451C-AB0D-95856F69719E}" type="datetimeFigureOut">
              <a:rPr lang="zh-CN" altLang="en-US"/>
            </a:fld>
            <a:endParaRPr lang="en-US" altLang="zh-CN"/>
          </a:p>
        </p:txBody>
      </p:sp>
      <p:sp>
        <p:nvSpPr>
          <p:cNvPr id="5" name="Rectangle 7"/>
          <p:cNvSpPr>
            <a:spLocks noGrp="1" noChangeArrowheads="1"/>
          </p:cNvSpPr>
          <p:nvPr>
            <p:ph type="ftr" sz="quarter" idx="11"/>
          </p:nvPr>
        </p:nvSpPr>
        <p:spPr/>
        <p:txBody>
          <a:bodyPr/>
          <a:lstStyle>
            <a:lvl1pPr>
              <a:defRPr/>
            </a:lvl1pPr>
          </a:lstStyle>
          <a:p>
            <a:pPr>
              <a:defRPr/>
            </a:pPr>
            <a:endParaRPr lang="en-US" altLang="zh-CN"/>
          </a:p>
        </p:txBody>
      </p:sp>
      <p:sp>
        <p:nvSpPr>
          <p:cNvPr id="6" name="Rectangle 8"/>
          <p:cNvSpPr>
            <a:spLocks noGrp="1" noChangeArrowheads="1"/>
          </p:cNvSpPr>
          <p:nvPr>
            <p:ph type="sldNum" sz="quarter" idx="12"/>
          </p:nvPr>
        </p:nvSpPr>
        <p:spPr/>
        <p:txBody>
          <a:bodyPr/>
          <a:lstStyle>
            <a:lvl1pPr>
              <a:defRPr/>
            </a:lvl1pPr>
          </a:lstStyle>
          <a:p>
            <a:pPr>
              <a:defRPr/>
            </a:pPr>
            <a:fld id="{FE0286A8-1802-4D8D-87C9-3C6AAAA23E6E}" type="slidenum">
              <a:rPr lang="zh-CN" altLang="en-US"/>
            </a:fld>
            <a:endParaRPr lang="en-US" altLang="zh-C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6"/>
          <p:cNvSpPr>
            <a:spLocks noGrp="1" noChangeArrowheads="1"/>
          </p:cNvSpPr>
          <p:nvPr>
            <p:ph type="dt" sz="half" idx="10"/>
          </p:nvPr>
        </p:nvSpPr>
        <p:spPr/>
        <p:txBody>
          <a:bodyPr/>
          <a:lstStyle>
            <a:lvl1pPr>
              <a:defRPr/>
            </a:lvl1pPr>
          </a:lstStyle>
          <a:p>
            <a:pPr>
              <a:defRPr/>
            </a:pPr>
            <a:fld id="{108ED31C-9954-46E6-9978-E37C31F426F8}" type="datetimeFigureOut">
              <a:rPr lang="zh-CN" altLang="en-US"/>
            </a:fld>
            <a:endParaRPr lang="en-US" altLang="zh-CN"/>
          </a:p>
        </p:txBody>
      </p:sp>
      <p:sp>
        <p:nvSpPr>
          <p:cNvPr id="6" name="Rectangle 7"/>
          <p:cNvSpPr>
            <a:spLocks noGrp="1" noChangeArrowheads="1"/>
          </p:cNvSpPr>
          <p:nvPr>
            <p:ph type="ftr" sz="quarter" idx="11"/>
          </p:nvPr>
        </p:nvSpPr>
        <p:spPr/>
        <p:txBody>
          <a:bodyPr/>
          <a:lstStyle>
            <a:lvl1pPr>
              <a:defRPr/>
            </a:lvl1pPr>
          </a:lstStyle>
          <a:p>
            <a:pPr>
              <a:defRPr/>
            </a:pPr>
            <a:endParaRPr lang="en-US" altLang="zh-CN"/>
          </a:p>
        </p:txBody>
      </p:sp>
      <p:sp>
        <p:nvSpPr>
          <p:cNvPr id="7" name="Rectangle 8"/>
          <p:cNvSpPr>
            <a:spLocks noGrp="1" noChangeArrowheads="1"/>
          </p:cNvSpPr>
          <p:nvPr>
            <p:ph type="sldNum" sz="quarter" idx="12"/>
          </p:nvPr>
        </p:nvSpPr>
        <p:spPr/>
        <p:txBody>
          <a:bodyPr/>
          <a:lstStyle>
            <a:lvl1pPr>
              <a:defRPr/>
            </a:lvl1pPr>
          </a:lstStyle>
          <a:p>
            <a:pPr>
              <a:defRPr/>
            </a:pPr>
            <a:fld id="{E46C5EED-5236-4C9E-B030-88E026D387DB}" type="slidenum">
              <a:rPr lang="zh-CN" altLang="en-US"/>
            </a:fld>
            <a:endParaRPr lang="en-US" altLang="zh-C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5" name="文本占位符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6"/>
          <p:cNvSpPr>
            <a:spLocks noGrp="1" noChangeArrowheads="1"/>
          </p:cNvSpPr>
          <p:nvPr>
            <p:ph type="dt" sz="half" idx="10"/>
          </p:nvPr>
        </p:nvSpPr>
        <p:spPr/>
        <p:txBody>
          <a:bodyPr/>
          <a:lstStyle>
            <a:lvl1pPr>
              <a:defRPr/>
            </a:lvl1pPr>
          </a:lstStyle>
          <a:p>
            <a:pPr>
              <a:defRPr/>
            </a:pPr>
            <a:fld id="{A658E47E-B180-43C7-9607-2BC7FE26477F}" type="datetimeFigureOut">
              <a:rPr lang="zh-CN" altLang="en-US"/>
            </a:fld>
            <a:endParaRPr lang="en-US" altLang="zh-CN"/>
          </a:p>
        </p:txBody>
      </p:sp>
      <p:sp>
        <p:nvSpPr>
          <p:cNvPr id="8" name="Rectangle 7"/>
          <p:cNvSpPr>
            <a:spLocks noGrp="1" noChangeArrowheads="1"/>
          </p:cNvSpPr>
          <p:nvPr>
            <p:ph type="ftr" sz="quarter" idx="11"/>
          </p:nvPr>
        </p:nvSpPr>
        <p:spPr/>
        <p:txBody>
          <a:bodyPr/>
          <a:lstStyle>
            <a:lvl1pPr>
              <a:defRPr/>
            </a:lvl1pPr>
          </a:lstStyle>
          <a:p>
            <a:pPr>
              <a:defRPr/>
            </a:pPr>
            <a:endParaRPr lang="en-US" altLang="zh-CN"/>
          </a:p>
        </p:txBody>
      </p:sp>
      <p:sp>
        <p:nvSpPr>
          <p:cNvPr id="9" name="Rectangle 8"/>
          <p:cNvSpPr>
            <a:spLocks noGrp="1" noChangeArrowheads="1"/>
          </p:cNvSpPr>
          <p:nvPr>
            <p:ph type="sldNum" sz="quarter" idx="12"/>
          </p:nvPr>
        </p:nvSpPr>
        <p:spPr/>
        <p:txBody>
          <a:bodyPr/>
          <a:lstStyle>
            <a:lvl1pPr>
              <a:defRPr/>
            </a:lvl1pPr>
          </a:lstStyle>
          <a:p>
            <a:pPr>
              <a:defRPr/>
            </a:pPr>
            <a:fld id="{773AB8DF-B5E0-470F-A890-832CDE6D1644}" type="slidenum">
              <a:rPr lang="zh-CN" altLang="en-US"/>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a:defRPr/>
            </a:pPr>
            <a:endParaRPr lang="en-US" altLang="zh-CN"/>
          </a:p>
        </p:txBody>
      </p:sp>
      <p:sp>
        <p:nvSpPr>
          <p:cNvPr id="5" name="页脚占位符 4"/>
          <p:cNvSpPr>
            <a:spLocks noGrp="1"/>
          </p:cNvSpPr>
          <p:nvPr>
            <p:ph type="ftr" sz="quarter" idx="11"/>
          </p:nvPr>
        </p:nvSpPr>
        <p:spPr/>
        <p:txBody>
          <a:bodyPr/>
          <a:lstStyle/>
          <a:p>
            <a:pPr>
              <a:defRPr/>
            </a:pPr>
            <a:endParaRPr lang="en-US" altLang="zh-CN"/>
          </a:p>
        </p:txBody>
      </p:sp>
      <p:sp>
        <p:nvSpPr>
          <p:cNvPr id="6" name="灯片编号占位符 5"/>
          <p:cNvSpPr>
            <a:spLocks noGrp="1"/>
          </p:cNvSpPr>
          <p:nvPr>
            <p:ph type="sldNum" sz="quarter" idx="12"/>
          </p:nvPr>
        </p:nvSpPr>
        <p:spPr/>
        <p:txBody>
          <a:bodyPr/>
          <a:lstStyle/>
          <a:p>
            <a:pPr>
              <a:defRPr/>
            </a:pPr>
            <a:fld id="{11E55298-E664-4A9C-B60C-0CD6BD32A171}" type="slidenum">
              <a:rPr lang="en-US" altLang="zh-CN" smtClean="0"/>
            </a:fld>
            <a:endParaRPr lang="en-US" altLang="zh-C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dt" sz="half" idx="10"/>
          </p:nvPr>
        </p:nvSpPr>
        <p:spPr/>
        <p:txBody>
          <a:bodyPr/>
          <a:lstStyle>
            <a:lvl1pPr>
              <a:defRPr/>
            </a:lvl1pPr>
          </a:lstStyle>
          <a:p>
            <a:pPr>
              <a:defRPr/>
            </a:pPr>
            <a:fld id="{2C20AA1A-55A0-4978-92CA-54F4285646E7}" type="datetimeFigureOut">
              <a:rPr lang="zh-CN" altLang="en-US"/>
            </a:fld>
            <a:endParaRPr lang="en-US" altLang="zh-CN"/>
          </a:p>
        </p:txBody>
      </p:sp>
      <p:sp>
        <p:nvSpPr>
          <p:cNvPr id="4" name="Rectangle 7"/>
          <p:cNvSpPr>
            <a:spLocks noGrp="1" noChangeArrowheads="1"/>
          </p:cNvSpPr>
          <p:nvPr>
            <p:ph type="ftr" sz="quarter" idx="11"/>
          </p:nvPr>
        </p:nvSpPr>
        <p:spPr/>
        <p:txBody>
          <a:bodyPr/>
          <a:lstStyle>
            <a:lvl1pPr>
              <a:defRPr/>
            </a:lvl1pPr>
          </a:lstStyle>
          <a:p>
            <a:pPr>
              <a:defRPr/>
            </a:pPr>
            <a:endParaRPr lang="en-US" altLang="zh-CN"/>
          </a:p>
        </p:txBody>
      </p:sp>
      <p:sp>
        <p:nvSpPr>
          <p:cNvPr id="5" name="Rectangle 8"/>
          <p:cNvSpPr>
            <a:spLocks noGrp="1" noChangeArrowheads="1"/>
          </p:cNvSpPr>
          <p:nvPr>
            <p:ph type="sldNum" sz="quarter" idx="12"/>
          </p:nvPr>
        </p:nvSpPr>
        <p:spPr/>
        <p:txBody>
          <a:bodyPr/>
          <a:lstStyle>
            <a:lvl1pPr>
              <a:defRPr/>
            </a:lvl1pPr>
          </a:lstStyle>
          <a:p>
            <a:pPr>
              <a:defRPr/>
            </a:pPr>
            <a:fld id="{DDBC6845-4E06-4381-B5D4-5BBD6304339D}" type="slidenum">
              <a:rPr lang="zh-CN" altLang="en-US"/>
            </a:fld>
            <a:endParaRPr lang="en-US" altLang="zh-C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grpSp>
        <p:nvGrpSpPr>
          <p:cNvPr id="2" name="Group 6"/>
          <p:cNvGrpSpPr/>
          <p:nvPr userDrawn="1"/>
        </p:nvGrpSpPr>
        <p:grpSpPr bwMode="auto">
          <a:xfrm>
            <a:off x="381000" y="304800"/>
            <a:ext cx="2133600" cy="457200"/>
            <a:chOff x="249" y="210"/>
            <a:chExt cx="2722" cy="594"/>
          </a:xfrm>
        </p:grpSpPr>
        <p:pic>
          <p:nvPicPr>
            <p:cNvPr id="4" name="Picture 4" descr="新校徽"/>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49" y="255"/>
              <a:ext cx="680" cy="538"/>
            </a:xfrm>
            <a:prstGeom prst="rect">
              <a:avLst/>
            </a:prstGeom>
            <a:noFill/>
            <a:ln w="9525">
              <a:noFill/>
              <a:miter lim="800000"/>
              <a:headEnd/>
              <a:tailEnd/>
            </a:ln>
          </p:spPr>
        </p:pic>
        <p:pic>
          <p:nvPicPr>
            <p:cNvPr id="5" name="Picture 5" descr="校名"/>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03" y="210"/>
              <a:ext cx="2268" cy="594"/>
            </a:xfrm>
            <a:prstGeom prst="rect">
              <a:avLst/>
            </a:prstGeom>
            <a:noFill/>
            <a:ln w="9525">
              <a:noFill/>
              <a:miter lim="800000"/>
              <a:headEnd/>
              <a:tailEnd/>
            </a:ln>
          </p:spPr>
        </p:pic>
      </p:grpSp>
      <p:sp>
        <p:nvSpPr>
          <p:cNvPr id="7" name="内容占位符 3"/>
          <p:cNvSpPr>
            <a:spLocks noGrp="1"/>
          </p:cNvSpPr>
          <p:nvPr>
            <p:ph sz="half" idx="2"/>
          </p:nvPr>
        </p:nvSpPr>
        <p:spPr>
          <a:xfrm>
            <a:off x="457200" y="2174875"/>
            <a:ext cx="8077200" cy="3951288"/>
          </a:xfrm>
        </p:spPr>
        <p:txBody>
          <a:bodyPr/>
          <a:lstStyle>
            <a:lvl1pPr>
              <a:buFont typeface="Wingdings" panose="05000000000000000000" pitchFamily="2" charset="2"/>
              <a:buChar char="Ø"/>
              <a:defRPr sz="2400"/>
            </a:lvl1pPr>
            <a:lvl2pPr>
              <a:buFont typeface="Wingdings" panose="05000000000000000000" pitchFamily="2" charset="2"/>
              <a:buChar char="Ø"/>
              <a:defRPr sz="2000"/>
            </a:lvl2pPr>
            <a:lvl3pPr>
              <a:buFont typeface="Wingdings" panose="05000000000000000000" pitchFamily="2" charset="2"/>
              <a:buChar char="Ø"/>
              <a:defRPr sz="1800"/>
            </a:lvl3pPr>
            <a:lvl4pPr>
              <a:buFont typeface="Wingdings" panose="05000000000000000000" pitchFamily="2" charset="2"/>
              <a:buChar char="Ø"/>
              <a:defRPr sz="1600"/>
            </a:lvl4pPr>
            <a:lvl5pPr>
              <a:buFont typeface="Wingdings" panose="05000000000000000000" pitchFamily="2" charset="2"/>
              <a:buChar char="Ø"/>
              <a:defRPr sz="1600"/>
            </a:lvl5pPr>
            <a:lvl6pPr>
              <a:defRPr sz="1600"/>
            </a:lvl6pPr>
            <a:lvl7pPr>
              <a:defRPr sz="1600"/>
            </a:lvl7pPr>
            <a:lvl8pPr>
              <a:defRPr sz="1600"/>
            </a:lvl8pPr>
            <a:lvl9pPr>
              <a:defRPr sz="1600"/>
            </a:lvl9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6" name="日期占位符 1"/>
          <p:cNvSpPr>
            <a:spLocks noGrp="1"/>
          </p:cNvSpPr>
          <p:nvPr>
            <p:ph type="dt" sz="half" idx="10"/>
          </p:nvPr>
        </p:nvSpPr>
        <p:spPr/>
        <p:txBody>
          <a:bodyPr/>
          <a:lstStyle>
            <a:lvl1pPr>
              <a:defRPr/>
            </a:lvl1pPr>
          </a:lstStyle>
          <a:p>
            <a:pPr>
              <a:defRPr/>
            </a:pPr>
            <a:fld id="{58FA78CE-A09B-4BE6-9BFB-37AE08607A77}" type="datetimeFigureOut">
              <a:rPr lang="zh-CN" altLang="en-US"/>
            </a:fld>
            <a:endParaRPr lang="en-US" altLang="zh-CN"/>
          </a:p>
        </p:txBody>
      </p:sp>
      <p:sp>
        <p:nvSpPr>
          <p:cNvPr id="8" name="页脚占位符 2"/>
          <p:cNvSpPr>
            <a:spLocks noGrp="1"/>
          </p:cNvSpPr>
          <p:nvPr>
            <p:ph type="ftr" sz="quarter" idx="11"/>
          </p:nvPr>
        </p:nvSpPr>
        <p:spPr/>
        <p:txBody>
          <a:bodyPr/>
          <a:lstStyle>
            <a:lvl1pPr>
              <a:defRPr/>
            </a:lvl1pPr>
          </a:lstStyle>
          <a:p>
            <a:pPr>
              <a:defRPr/>
            </a:pPr>
            <a:endParaRPr lang="en-US" altLang="zh-CN"/>
          </a:p>
        </p:txBody>
      </p:sp>
      <p:sp>
        <p:nvSpPr>
          <p:cNvPr id="9" name="灯片编号占位符 3"/>
          <p:cNvSpPr>
            <a:spLocks noGrp="1"/>
          </p:cNvSpPr>
          <p:nvPr>
            <p:ph type="sldNum" sz="quarter" idx="12"/>
          </p:nvPr>
        </p:nvSpPr>
        <p:spPr/>
        <p:txBody>
          <a:bodyPr/>
          <a:lstStyle>
            <a:lvl1pPr>
              <a:defRPr/>
            </a:lvl1pPr>
          </a:lstStyle>
          <a:p>
            <a:pPr>
              <a:defRPr/>
            </a:pPr>
            <a:fld id="{1FA723D0-FE39-4595-B50A-EEE185E67C68}" type="slidenum">
              <a:rPr lang="zh-CN" altLang="en-US"/>
            </a:fld>
            <a:endParaRPr lang="en-US" altLang="zh-C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6"/>
          <p:cNvSpPr>
            <a:spLocks noGrp="1" noChangeArrowheads="1"/>
          </p:cNvSpPr>
          <p:nvPr>
            <p:ph type="dt" sz="half" idx="10"/>
          </p:nvPr>
        </p:nvSpPr>
        <p:spPr/>
        <p:txBody>
          <a:bodyPr/>
          <a:lstStyle>
            <a:lvl1pPr>
              <a:defRPr/>
            </a:lvl1pPr>
          </a:lstStyle>
          <a:p>
            <a:pPr>
              <a:defRPr/>
            </a:pPr>
            <a:fld id="{417C86F6-A810-4E6D-B7D6-C7DD29350B8B}" type="datetimeFigureOut">
              <a:rPr lang="zh-CN" altLang="en-US"/>
            </a:fld>
            <a:endParaRPr lang="en-US" altLang="zh-CN"/>
          </a:p>
        </p:txBody>
      </p:sp>
      <p:sp>
        <p:nvSpPr>
          <p:cNvPr id="6" name="Rectangle 7"/>
          <p:cNvSpPr>
            <a:spLocks noGrp="1" noChangeArrowheads="1"/>
          </p:cNvSpPr>
          <p:nvPr>
            <p:ph type="ftr" sz="quarter" idx="11"/>
          </p:nvPr>
        </p:nvSpPr>
        <p:spPr/>
        <p:txBody>
          <a:bodyPr/>
          <a:lstStyle>
            <a:lvl1pPr>
              <a:defRPr/>
            </a:lvl1pPr>
          </a:lstStyle>
          <a:p>
            <a:pPr>
              <a:defRPr/>
            </a:pPr>
            <a:endParaRPr lang="en-US" altLang="zh-CN"/>
          </a:p>
        </p:txBody>
      </p:sp>
      <p:sp>
        <p:nvSpPr>
          <p:cNvPr id="7" name="Rectangle 8"/>
          <p:cNvSpPr>
            <a:spLocks noGrp="1" noChangeArrowheads="1"/>
          </p:cNvSpPr>
          <p:nvPr>
            <p:ph type="sldNum" sz="quarter" idx="12"/>
          </p:nvPr>
        </p:nvSpPr>
        <p:spPr/>
        <p:txBody>
          <a:bodyPr/>
          <a:lstStyle>
            <a:lvl1pPr>
              <a:defRPr/>
            </a:lvl1pPr>
          </a:lstStyle>
          <a:p>
            <a:pPr>
              <a:defRPr/>
            </a:pPr>
            <a:fld id="{098CA76A-4027-4BAC-95D8-E01D60DB86C6}" type="slidenum">
              <a:rPr lang="zh-CN" altLang="en-US"/>
            </a:fld>
            <a:endParaRPr lang="en-US" altLang="zh-CN"/>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6"/>
          <p:cNvSpPr>
            <a:spLocks noGrp="1" noChangeArrowheads="1"/>
          </p:cNvSpPr>
          <p:nvPr>
            <p:ph type="dt" sz="half" idx="10"/>
          </p:nvPr>
        </p:nvSpPr>
        <p:spPr/>
        <p:txBody>
          <a:bodyPr/>
          <a:lstStyle>
            <a:lvl1pPr>
              <a:defRPr/>
            </a:lvl1pPr>
          </a:lstStyle>
          <a:p>
            <a:pPr>
              <a:defRPr/>
            </a:pPr>
            <a:fld id="{98B07C1A-97D6-410D-8C77-591C117F3FEC}" type="datetimeFigureOut">
              <a:rPr lang="zh-CN" altLang="en-US"/>
            </a:fld>
            <a:endParaRPr lang="en-US" altLang="zh-CN"/>
          </a:p>
        </p:txBody>
      </p:sp>
      <p:sp>
        <p:nvSpPr>
          <p:cNvPr id="6" name="Rectangle 7"/>
          <p:cNvSpPr>
            <a:spLocks noGrp="1" noChangeArrowheads="1"/>
          </p:cNvSpPr>
          <p:nvPr>
            <p:ph type="ftr" sz="quarter" idx="11"/>
          </p:nvPr>
        </p:nvSpPr>
        <p:spPr/>
        <p:txBody>
          <a:bodyPr/>
          <a:lstStyle>
            <a:lvl1pPr>
              <a:defRPr/>
            </a:lvl1pPr>
          </a:lstStyle>
          <a:p>
            <a:pPr>
              <a:defRPr/>
            </a:pPr>
            <a:endParaRPr lang="en-US" altLang="zh-CN"/>
          </a:p>
        </p:txBody>
      </p:sp>
      <p:sp>
        <p:nvSpPr>
          <p:cNvPr id="7" name="Rectangle 8"/>
          <p:cNvSpPr>
            <a:spLocks noGrp="1" noChangeArrowheads="1"/>
          </p:cNvSpPr>
          <p:nvPr>
            <p:ph type="sldNum" sz="quarter" idx="12"/>
          </p:nvPr>
        </p:nvSpPr>
        <p:spPr/>
        <p:txBody>
          <a:bodyPr/>
          <a:lstStyle>
            <a:lvl1pPr>
              <a:defRPr/>
            </a:lvl1pPr>
          </a:lstStyle>
          <a:p>
            <a:pPr>
              <a:defRPr/>
            </a:pPr>
            <a:fld id="{DD6954A3-A3E2-4890-BEFC-3C1279B20D5B}" type="slidenum">
              <a:rPr lang="zh-CN" altLang="en-US"/>
            </a:fld>
            <a:endParaRPr lang="en-US" altLang="zh-CN"/>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6"/>
          <p:cNvSpPr>
            <a:spLocks noGrp="1" noChangeArrowheads="1"/>
          </p:cNvSpPr>
          <p:nvPr>
            <p:ph type="dt" sz="half" idx="10"/>
          </p:nvPr>
        </p:nvSpPr>
        <p:spPr/>
        <p:txBody>
          <a:bodyPr/>
          <a:lstStyle>
            <a:lvl1pPr>
              <a:defRPr/>
            </a:lvl1pPr>
          </a:lstStyle>
          <a:p>
            <a:pPr>
              <a:defRPr/>
            </a:pPr>
            <a:fld id="{03210215-C6DB-4BC2-BD98-5DFDAE84755B}" type="datetimeFigureOut">
              <a:rPr lang="zh-CN" altLang="en-US"/>
            </a:fld>
            <a:endParaRPr lang="en-US" altLang="zh-CN"/>
          </a:p>
        </p:txBody>
      </p:sp>
      <p:sp>
        <p:nvSpPr>
          <p:cNvPr id="5" name="Rectangle 7"/>
          <p:cNvSpPr>
            <a:spLocks noGrp="1" noChangeArrowheads="1"/>
          </p:cNvSpPr>
          <p:nvPr>
            <p:ph type="ftr" sz="quarter" idx="11"/>
          </p:nvPr>
        </p:nvSpPr>
        <p:spPr/>
        <p:txBody>
          <a:bodyPr/>
          <a:lstStyle>
            <a:lvl1pPr>
              <a:defRPr/>
            </a:lvl1pPr>
          </a:lstStyle>
          <a:p>
            <a:pPr>
              <a:defRPr/>
            </a:pPr>
            <a:endParaRPr lang="en-US" altLang="zh-CN"/>
          </a:p>
        </p:txBody>
      </p:sp>
      <p:sp>
        <p:nvSpPr>
          <p:cNvPr id="6" name="Rectangle 8"/>
          <p:cNvSpPr>
            <a:spLocks noGrp="1" noChangeArrowheads="1"/>
          </p:cNvSpPr>
          <p:nvPr>
            <p:ph type="sldNum" sz="quarter" idx="12"/>
          </p:nvPr>
        </p:nvSpPr>
        <p:spPr/>
        <p:txBody>
          <a:bodyPr/>
          <a:lstStyle>
            <a:lvl1pPr>
              <a:defRPr/>
            </a:lvl1pPr>
          </a:lstStyle>
          <a:p>
            <a:pPr>
              <a:defRPr/>
            </a:pPr>
            <a:fld id="{4FFA4AB2-B1A1-49F0-907F-530F3F00C9EF}" type="slidenum">
              <a:rPr lang="zh-CN" altLang="en-US"/>
            </a:fld>
            <a:endParaRPr lang="en-US" altLang="zh-CN"/>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73839" y="304800"/>
            <a:ext cx="2001837" cy="5715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66740" y="304800"/>
            <a:ext cx="5854700" cy="57150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6"/>
          <p:cNvSpPr>
            <a:spLocks noGrp="1" noChangeArrowheads="1"/>
          </p:cNvSpPr>
          <p:nvPr>
            <p:ph type="dt" sz="half" idx="10"/>
          </p:nvPr>
        </p:nvSpPr>
        <p:spPr/>
        <p:txBody>
          <a:bodyPr/>
          <a:lstStyle>
            <a:lvl1pPr>
              <a:defRPr/>
            </a:lvl1pPr>
          </a:lstStyle>
          <a:p>
            <a:pPr>
              <a:defRPr/>
            </a:pPr>
            <a:fld id="{6A1E7EA4-4616-4B3E-B01A-8A45D6CF90AB}" type="datetimeFigureOut">
              <a:rPr lang="zh-CN" altLang="en-US"/>
            </a:fld>
            <a:endParaRPr lang="en-US" altLang="zh-CN"/>
          </a:p>
        </p:txBody>
      </p:sp>
      <p:sp>
        <p:nvSpPr>
          <p:cNvPr id="5" name="Rectangle 7"/>
          <p:cNvSpPr>
            <a:spLocks noGrp="1" noChangeArrowheads="1"/>
          </p:cNvSpPr>
          <p:nvPr>
            <p:ph type="ftr" sz="quarter" idx="11"/>
          </p:nvPr>
        </p:nvSpPr>
        <p:spPr/>
        <p:txBody>
          <a:bodyPr/>
          <a:lstStyle>
            <a:lvl1pPr>
              <a:defRPr/>
            </a:lvl1pPr>
          </a:lstStyle>
          <a:p>
            <a:pPr>
              <a:defRPr/>
            </a:pPr>
            <a:endParaRPr lang="en-US" altLang="zh-CN"/>
          </a:p>
        </p:txBody>
      </p:sp>
      <p:sp>
        <p:nvSpPr>
          <p:cNvPr id="6" name="Rectangle 8"/>
          <p:cNvSpPr>
            <a:spLocks noGrp="1" noChangeArrowheads="1"/>
          </p:cNvSpPr>
          <p:nvPr>
            <p:ph type="sldNum" sz="quarter" idx="12"/>
          </p:nvPr>
        </p:nvSpPr>
        <p:spPr/>
        <p:txBody>
          <a:bodyPr/>
          <a:lstStyle>
            <a:lvl1pPr>
              <a:defRPr/>
            </a:lvl1pPr>
          </a:lstStyle>
          <a:p>
            <a:pPr>
              <a:defRPr/>
            </a:pPr>
            <a:fld id="{627E332D-FBB4-4EC7-8D9E-A11091207D07}" type="slidenum">
              <a:rPr lang="zh-CN" altLang="en-US"/>
            </a:fld>
            <a:endParaRPr lang="en-US" altLang="zh-CN"/>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4"/>
            <a:ext cx="40386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4"/>
            <a:ext cx="40386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9F7559F6-0277-4BB8-8639-B9B8B855A4D9}" type="slidenum">
              <a:rPr lang="en-US" altLang="zh-CN"/>
            </a:fld>
            <a:endParaRPr lang="en-US" altLang="zh-CN"/>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p:txBody>
          <a:bodyPr/>
          <a:lstStyle>
            <a:lvl1pPr>
              <a:defRPr/>
            </a:lvl1pPr>
          </a:lstStyle>
          <a:p>
            <a:pPr>
              <a:defRPr/>
            </a:pPr>
            <a:fld id="{1CF04E6C-4DBB-400B-9021-854311E83E5C}" type="slidenum">
              <a:rPr lang="en-US" altLang="zh-CN"/>
            </a:fld>
            <a:endParaRPr lang="en-US" altLang="zh-CN"/>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9"/>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C0D12818-8F32-4A0E-84E5-F2C16CECFA3A}" type="slidenum">
              <a:rPr lang="en-US" altLang="zh-CN"/>
            </a:fld>
            <a:endParaRPr lang="en-US" altLang="zh-CN"/>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57200" y="1600204"/>
            <a:ext cx="8229600" cy="4525963"/>
          </a:xfrm>
        </p:spPr>
        <p:txBody>
          <a:bodyPr/>
          <a:lstStyle/>
          <a:p>
            <a:pPr lvl="0"/>
            <a:endParaRPr lang="zh-CN" altLang="en-US" noProof="0" smtClean="0"/>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915D8AE4-3BE6-415B-840D-756C4D4275FA}" type="slidenum">
              <a:rPr lang="en-US" altLang="zh-CN"/>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2"/>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a:defRPr/>
            </a:pPr>
            <a:endParaRPr lang="en-US" altLang="zh-CN"/>
          </a:p>
        </p:txBody>
      </p:sp>
      <p:sp>
        <p:nvSpPr>
          <p:cNvPr id="5" name="页脚占位符 4"/>
          <p:cNvSpPr>
            <a:spLocks noGrp="1"/>
          </p:cNvSpPr>
          <p:nvPr>
            <p:ph type="ftr" sz="quarter" idx="11"/>
          </p:nvPr>
        </p:nvSpPr>
        <p:spPr/>
        <p:txBody>
          <a:bodyPr/>
          <a:lstStyle/>
          <a:p>
            <a:pPr>
              <a:defRPr/>
            </a:pPr>
            <a:endParaRPr lang="en-US" altLang="zh-CN"/>
          </a:p>
        </p:txBody>
      </p:sp>
      <p:sp>
        <p:nvSpPr>
          <p:cNvPr id="6" name="灯片编号占位符 5"/>
          <p:cNvSpPr>
            <a:spLocks noGrp="1"/>
          </p:cNvSpPr>
          <p:nvPr>
            <p:ph type="sldNum" sz="quarter" idx="12"/>
          </p:nvPr>
        </p:nvSpPr>
        <p:spPr/>
        <p:txBody>
          <a:bodyPr/>
          <a:lstStyle/>
          <a:p>
            <a:pPr>
              <a:defRPr/>
            </a:pPr>
            <a:fld id="{498E65B9-6575-40A3-B898-2FCD4315363D}" type="slidenum">
              <a:rPr lang="en-US" altLang="zh-CN" smtClean="0"/>
            </a:fld>
            <a:endParaRPr lang="en-US" altLang="zh-CN"/>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42"/>
            <a:ext cx="8229600" cy="58515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p:txBody>
          <a:bodyPr/>
          <a:lstStyle>
            <a:lvl1pPr>
              <a:defRPr/>
            </a:lvl1pPr>
          </a:lstStyle>
          <a:p>
            <a:pPr>
              <a:defRPr/>
            </a:pPr>
            <a:fld id="{BECB5F68-AB46-4B43-A344-B03DFA9A81B4}" type="slidenum">
              <a:rPr lang="en-US" altLang="zh-CN"/>
            </a:fld>
            <a:endParaRPr lang="en-US" altLang="zh-CN"/>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grpSp>
        <p:nvGrpSpPr>
          <p:cNvPr id="2" name="Group 6"/>
          <p:cNvGrpSpPr/>
          <p:nvPr userDrawn="1"/>
        </p:nvGrpSpPr>
        <p:grpSpPr bwMode="auto">
          <a:xfrm>
            <a:off x="381000" y="457200"/>
            <a:ext cx="3886200" cy="838200"/>
            <a:chOff x="249" y="210"/>
            <a:chExt cx="2722" cy="594"/>
          </a:xfrm>
        </p:grpSpPr>
        <p:pic>
          <p:nvPicPr>
            <p:cNvPr id="4" name="Picture 4" descr="新校徽"/>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49" y="255"/>
              <a:ext cx="680" cy="538"/>
            </a:xfrm>
            <a:prstGeom prst="rect">
              <a:avLst/>
            </a:prstGeom>
            <a:noFill/>
            <a:ln w="9525">
              <a:noFill/>
              <a:miter lim="800000"/>
              <a:headEnd/>
              <a:tailEnd/>
            </a:ln>
          </p:spPr>
        </p:pic>
        <p:pic>
          <p:nvPicPr>
            <p:cNvPr id="5" name="Picture 5" descr="校名"/>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03" y="210"/>
              <a:ext cx="2268" cy="594"/>
            </a:xfrm>
            <a:prstGeom prst="rect">
              <a:avLst/>
            </a:prstGeom>
            <a:noFill/>
            <a:ln w="9525">
              <a:noFill/>
              <a:miter lim="800000"/>
              <a:headEnd/>
              <a:tailEnd/>
            </a:ln>
          </p:spPr>
        </p:pic>
      </p:grpSp>
      <p:sp>
        <p:nvSpPr>
          <p:cNvPr id="164867" name="Rectangle 3"/>
          <p:cNvSpPr>
            <a:spLocks noGrp="1" noChangeArrowheads="1"/>
          </p:cNvSpPr>
          <p:nvPr>
            <p:ph type="subTitle" idx="1"/>
          </p:nvPr>
        </p:nvSpPr>
        <p:spPr>
          <a:xfrm>
            <a:off x="1447800" y="3429000"/>
            <a:ext cx="7010400" cy="1600200"/>
          </a:xfrm>
        </p:spPr>
        <p:txBody>
          <a:bodyPr/>
          <a:lstStyle>
            <a:lvl1pPr marL="0" indent="0" algn="ctr">
              <a:buFont typeface="Wingdings" panose="05000000000000000000" pitchFamily="2" charset="2"/>
              <a:buNone/>
              <a:defRPr/>
            </a:lvl1pPr>
          </a:lstStyle>
          <a:p>
            <a:r>
              <a:rPr lang="zh-CN" altLang="en-US"/>
              <a:t>单击此处编辑母版副标题样式</a:t>
            </a:r>
            <a:endParaRPr lang="zh-CN" altLang="en-US"/>
          </a:p>
        </p:txBody>
      </p:sp>
      <p:sp>
        <p:nvSpPr>
          <p:cNvPr id="6" name="Rectangle 4"/>
          <p:cNvSpPr>
            <a:spLocks noGrp="1" noChangeArrowheads="1"/>
          </p:cNvSpPr>
          <p:nvPr>
            <p:ph type="dt" sz="half" idx="10"/>
          </p:nvPr>
        </p:nvSpPr>
        <p:spPr>
          <a:xfrm>
            <a:off x="685800" y="6248400"/>
            <a:ext cx="1905000" cy="457200"/>
          </a:xfrm>
        </p:spPr>
        <p:txBody>
          <a:bodyPr/>
          <a:lstStyle>
            <a:lvl1pPr>
              <a:defRPr/>
            </a:lvl1pPr>
          </a:lstStyle>
          <a:p>
            <a:pPr>
              <a:defRPr/>
            </a:pPr>
            <a:fld id="{AEEEEA64-0005-42FC-AB15-3B9AC3790618}" type="datetimeFigureOut">
              <a:rPr lang="zh-CN" altLang="en-US"/>
            </a:fld>
            <a:endParaRPr lang="en-US" altLang="zh-CN"/>
          </a:p>
        </p:txBody>
      </p:sp>
      <p:sp>
        <p:nvSpPr>
          <p:cNvPr id="7" name="Rectangle 5"/>
          <p:cNvSpPr>
            <a:spLocks noGrp="1" noChangeArrowheads="1"/>
          </p:cNvSpPr>
          <p:nvPr>
            <p:ph type="ftr" sz="quarter" idx="11"/>
          </p:nvPr>
        </p:nvSpPr>
        <p:spPr>
          <a:xfrm>
            <a:off x="3124200" y="6248400"/>
            <a:ext cx="2895600" cy="457200"/>
          </a:xfrm>
        </p:spPr>
        <p:txBody>
          <a:bodyPr/>
          <a:lstStyle>
            <a:lvl1pPr>
              <a:defRPr/>
            </a:lvl1pPr>
          </a:lstStyle>
          <a:p>
            <a:pPr>
              <a:defRPr/>
            </a:pPr>
            <a:endParaRPr lang="en-US" altLang="zh-CN"/>
          </a:p>
        </p:txBody>
      </p:sp>
      <p:sp>
        <p:nvSpPr>
          <p:cNvPr id="8" name="Rectangle 6"/>
          <p:cNvSpPr>
            <a:spLocks noGrp="1" noChangeArrowheads="1"/>
          </p:cNvSpPr>
          <p:nvPr>
            <p:ph type="sldNum" sz="quarter" idx="12"/>
          </p:nvPr>
        </p:nvSpPr>
        <p:spPr>
          <a:xfrm>
            <a:off x="6553200" y="6248400"/>
            <a:ext cx="1905000" cy="457200"/>
          </a:xfrm>
        </p:spPr>
        <p:txBody>
          <a:bodyPr/>
          <a:lstStyle>
            <a:lvl1pPr>
              <a:defRPr/>
            </a:lvl1pPr>
          </a:lstStyle>
          <a:p>
            <a:pPr>
              <a:defRPr/>
            </a:pPr>
            <a:fld id="{8516C6A6-C56F-4CBC-A679-BDAC31FC11A5}" type="slidenum">
              <a:rPr lang="zh-CN" altLang="en-US"/>
            </a:fld>
            <a:endParaRPr lang="en-US" altLang="zh-CN"/>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空白">
    <p:spTree>
      <p:nvGrpSpPr>
        <p:cNvPr id="1" name=""/>
        <p:cNvGrpSpPr/>
        <p:nvPr/>
      </p:nvGrpSpPr>
      <p:grpSpPr>
        <a:xfrm>
          <a:off x="0" y="0"/>
          <a:ext cx="0" cy="0"/>
          <a:chOff x="0" y="0"/>
          <a:chExt cx="0" cy="0"/>
        </a:xfrm>
      </p:grpSpPr>
      <p:grpSp>
        <p:nvGrpSpPr>
          <p:cNvPr id="2" name="Group 6"/>
          <p:cNvGrpSpPr/>
          <p:nvPr userDrawn="1"/>
        </p:nvGrpSpPr>
        <p:grpSpPr bwMode="auto">
          <a:xfrm>
            <a:off x="381000" y="304800"/>
            <a:ext cx="2133600" cy="457200"/>
            <a:chOff x="249" y="210"/>
            <a:chExt cx="2722" cy="594"/>
          </a:xfrm>
        </p:grpSpPr>
        <p:pic>
          <p:nvPicPr>
            <p:cNvPr id="4" name="Picture 4" descr="新校徽"/>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49" y="255"/>
              <a:ext cx="680" cy="538"/>
            </a:xfrm>
            <a:prstGeom prst="rect">
              <a:avLst/>
            </a:prstGeom>
            <a:noFill/>
            <a:ln w="9525">
              <a:noFill/>
              <a:miter lim="800000"/>
              <a:headEnd/>
              <a:tailEnd/>
            </a:ln>
          </p:spPr>
        </p:pic>
        <p:pic>
          <p:nvPicPr>
            <p:cNvPr id="5" name="Picture 5" descr="校名"/>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03" y="210"/>
              <a:ext cx="2268" cy="594"/>
            </a:xfrm>
            <a:prstGeom prst="rect">
              <a:avLst/>
            </a:prstGeom>
            <a:noFill/>
            <a:ln w="9525">
              <a:noFill/>
              <a:miter lim="800000"/>
              <a:headEnd/>
              <a:tailEnd/>
            </a:ln>
          </p:spPr>
        </p:pic>
      </p:grpSp>
      <p:sp>
        <p:nvSpPr>
          <p:cNvPr id="7" name="内容占位符 3"/>
          <p:cNvSpPr>
            <a:spLocks noGrp="1"/>
          </p:cNvSpPr>
          <p:nvPr>
            <p:ph sz="half" idx="2"/>
          </p:nvPr>
        </p:nvSpPr>
        <p:spPr>
          <a:xfrm>
            <a:off x="457200" y="2174875"/>
            <a:ext cx="8077200" cy="3951288"/>
          </a:xfrm>
        </p:spPr>
        <p:txBody>
          <a:bodyPr/>
          <a:lstStyle>
            <a:lvl1pPr>
              <a:buFont typeface="Wingdings" panose="05000000000000000000" pitchFamily="2" charset="2"/>
              <a:buChar char="Ø"/>
              <a:defRPr sz="2400"/>
            </a:lvl1pPr>
            <a:lvl2pPr>
              <a:buFont typeface="Wingdings" panose="05000000000000000000" pitchFamily="2" charset="2"/>
              <a:buChar char="Ø"/>
              <a:defRPr sz="2000"/>
            </a:lvl2pPr>
            <a:lvl3pPr>
              <a:buFont typeface="Wingdings" panose="05000000000000000000" pitchFamily="2" charset="2"/>
              <a:buChar char="Ø"/>
              <a:defRPr sz="1800"/>
            </a:lvl3pPr>
            <a:lvl4pPr>
              <a:buFont typeface="Wingdings" panose="05000000000000000000" pitchFamily="2" charset="2"/>
              <a:buChar char="Ø"/>
              <a:defRPr sz="1600"/>
            </a:lvl4pPr>
            <a:lvl5pPr>
              <a:buFont typeface="Wingdings" panose="05000000000000000000" pitchFamily="2" charset="2"/>
              <a:buChar char="Ø"/>
              <a:defRPr sz="1600"/>
            </a:lvl5pPr>
            <a:lvl6pPr>
              <a:defRPr sz="1600"/>
            </a:lvl6pPr>
            <a:lvl7pPr>
              <a:defRPr sz="1600"/>
            </a:lvl7pPr>
            <a:lvl8pPr>
              <a:defRPr sz="1600"/>
            </a:lvl8pPr>
            <a:lvl9pPr>
              <a:defRPr sz="1600"/>
            </a:lvl9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6" name="日期占位符 1"/>
          <p:cNvSpPr>
            <a:spLocks noGrp="1"/>
          </p:cNvSpPr>
          <p:nvPr>
            <p:ph type="dt" sz="half" idx="10"/>
          </p:nvPr>
        </p:nvSpPr>
        <p:spPr/>
        <p:txBody>
          <a:bodyPr/>
          <a:lstStyle>
            <a:lvl1pPr>
              <a:defRPr/>
            </a:lvl1pPr>
          </a:lstStyle>
          <a:p>
            <a:pPr>
              <a:defRPr/>
            </a:pPr>
            <a:fld id="{2D210486-FA8F-4F1E-A0D3-37ED8ADF89AC}" type="datetimeFigureOut">
              <a:rPr lang="zh-CN" altLang="en-US"/>
            </a:fld>
            <a:endParaRPr lang="en-US" altLang="zh-CN"/>
          </a:p>
        </p:txBody>
      </p:sp>
      <p:sp>
        <p:nvSpPr>
          <p:cNvPr id="8" name="页脚占位符 2"/>
          <p:cNvSpPr>
            <a:spLocks noGrp="1"/>
          </p:cNvSpPr>
          <p:nvPr>
            <p:ph type="ftr" sz="quarter" idx="11"/>
          </p:nvPr>
        </p:nvSpPr>
        <p:spPr/>
        <p:txBody>
          <a:bodyPr/>
          <a:lstStyle>
            <a:lvl1pPr>
              <a:defRPr/>
            </a:lvl1pPr>
          </a:lstStyle>
          <a:p>
            <a:pPr>
              <a:defRPr/>
            </a:pPr>
            <a:endParaRPr lang="en-US" altLang="zh-CN"/>
          </a:p>
        </p:txBody>
      </p:sp>
      <p:sp>
        <p:nvSpPr>
          <p:cNvPr id="9" name="灯片编号占位符 3"/>
          <p:cNvSpPr>
            <a:spLocks noGrp="1"/>
          </p:cNvSpPr>
          <p:nvPr>
            <p:ph type="sldNum" sz="quarter" idx="12"/>
          </p:nvPr>
        </p:nvSpPr>
        <p:spPr/>
        <p:txBody>
          <a:bodyPr/>
          <a:lstStyle>
            <a:lvl1pPr>
              <a:defRPr/>
            </a:lvl1pPr>
          </a:lstStyle>
          <a:p>
            <a:pPr>
              <a:defRPr/>
            </a:pPr>
            <a:fld id="{E04818A8-10F4-4323-A134-4AE5323F14E1}" type="slidenum">
              <a:rPr lang="zh-CN" altLang="en-US"/>
            </a:fld>
            <a:endParaRPr lang="en-US" altLang="zh-CN"/>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3_空白">
    <p:spTree>
      <p:nvGrpSpPr>
        <p:cNvPr id="1" name=""/>
        <p:cNvGrpSpPr/>
        <p:nvPr/>
      </p:nvGrpSpPr>
      <p:grpSpPr>
        <a:xfrm>
          <a:off x="0" y="0"/>
          <a:ext cx="0" cy="0"/>
          <a:chOff x="0" y="0"/>
          <a:chExt cx="0" cy="0"/>
        </a:xfrm>
      </p:grpSpPr>
      <p:pic>
        <p:nvPicPr>
          <p:cNvPr id="4" name="Picture 4" descr="201103210230151[1]"/>
          <p:cNvPicPr>
            <a:picLocks noChangeAspect="1" noChangeArrowheads="1"/>
          </p:cNvPicPr>
          <p:nvPr userDrawn="1"/>
        </p:nvPicPr>
        <p:blipFill>
          <a:blip r:embed="rId2">
            <a:lum bright="-40000" contrast="60000"/>
          </a:blip>
          <a:srcRect/>
          <a:stretch>
            <a:fillRect/>
          </a:stretch>
        </p:blipFill>
        <p:spPr bwMode="auto">
          <a:xfrm>
            <a:off x="7239000" y="6324604"/>
            <a:ext cx="1295400" cy="339725"/>
          </a:xfrm>
          <a:prstGeom prst="rect">
            <a:avLst/>
          </a:prstGeom>
          <a:noFill/>
          <a:ln w="9525">
            <a:noFill/>
            <a:miter lim="800000"/>
            <a:headEnd/>
            <a:tailEnd/>
          </a:ln>
        </p:spPr>
      </p:pic>
      <p:sp>
        <p:nvSpPr>
          <p:cNvPr id="6" name="标题 1"/>
          <p:cNvSpPr>
            <a:spLocks noGrp="1"/>
          </p:cNvSpPr>
          <p:nvPr>
            <p:ph type="title"/>
          </p:nvPr>
        </p:nvSpPr>
        <p:spPr>
          <a:xfrm>
            <a:off x="1447800" y="228600"/>
            <a:ext cx="7391400" cy="820738"/>
          </a:xfrm>
        </p:spPr>
        <p:txBody>
          <a:bodyPr/>
          <a:lstStyle/>
          <a:p>
            <a:r>
              <a:rPr lang="zh-CN" altLang="en-US" dirty="0" smtClean="0"/>
              <a:t>单击此处编辑母版标题样式</a:t>
            </a:r>
            <a:endParaRPr lang="zh-CN" altLang="en-US" dirty="0"/>
          </a:p>
        </p:txBody>
      </p:sp>
      <p:sp>
        <p:nvSpPr>
          <p:cNvPr id="7" name="内容占位符 2"/>
          <p:cNvSpPr>
            <a:spLocks noGrp="1"/>
          </p:cNvSpPr>
          <p:nvPr>
            <p:ph idx="1"/>
          </p:nvPr>
        </p:nvSpPr>
        <p:spPr>
          <a:xfrm>
            <a:off x="533400" y="1600200"/>
            <a:ext cx="8001000" cy="4267200"/>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Tree>
  </p:cSld>
  <p:clrMapOvr>
    <a:masterClrMapping/>
  </p:clrMapOvr>
  <p:transition spd="med">
    <p:random/>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a:defRPr/>
            </a:pPr>
            <a:endParaRPr lang="en-US" altLang="zh-CN"/>
          </a:p>
        </p:txBody>
      </p:sp>
      <p:sp>
        <p:nvSpPr>
          <p:cNvPr id="6" name="页脚占位符 5"/>
          <p:cNvSpPr>
            <a:spLocks noGrp="1"/>
          </p:cNvSpPr>
          <p:nvPr>
            <p:ph type="ftr" sz="quarter" idx="11"/>
          </p:nvPr>
        </p:nvSpPr>
        <p:spPr/>
        <p:txBody>
          <a:bodyPr/>
          <a:lstStyle/>
          <a:p>
            <a:pPr>
              <a:defRPr/>
            </a:pPr>
            <a:endParaRPr lang="en-US" altLang="zh-CN"/>
          </a:p>
        </p:txBody>
      </p:sp>
      <p:sp>
        <p:nvSpPr>
          <p:cNvPr id="7" name="灯片编号占位符 6"/>
          <p:cNvSpPr>
            <a:spLocks noGrp="1"/>
          </p:cNvSpPr>
          <p:nvPr>
            <p:ph type="sldNum" sz="quarter" idx="12"/>
          </p:nvPr>
        </p:nvSpPr>
        <p:spPr/>
        <p:txBody>
          <a:bodyPr/>
          <a:lstStyle/>
          <a:p>
            <a:pPr>
              <a:defRPr/>
            </a:pPr>
            <a:fld id="{632C439C-700F-444F-A4A5-8A07CED36EA1}" type="slidenum">
              <a:rPr lang="en-US" altLang="zh-CN" smtClean="0"/>
            </a:fld>
            <a:endParaRPr lang="en-US" altLang="zh-CN"/>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1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12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13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14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grpSp>
        <p:nvGrpSpPr>
          <p:cNvPr id="2" name="Group 6"/>
          <p:cNvGrpSpPr/>
          <p:nvPr userDrawn="1"/>
        </p:nvGrpSpPr>
        <p:grpSpPr bwMode="auto">
          <a:xfrm>
            <a:off x="381000" y="457200"/>
            <a:ext cx="3886200" cy="838200"/>
            <a:chOff x="249" y="210"/>
            <a:chExt cx="2722" cy="594"/>
          </a:xfrm>
        </p:grpSpPr>
        <p:pic>
          <p:nvPicPr>
            <p:cNvPr id="4" name="Picture 4" descr="新校徽"/>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49" y="255"/>
              <a:ext cx="680" cy="538"/>
            </a:xfrm>
            <a:prstGeom prst="rect">
              <a:avLst/>
            </a:prstGeom>
            <a:noFill/>
            <a:ln w="9525">
              <a:noFill/>
              <a:miter lim="800000"/>
              <a:headEnd/>
              <a:tailEnd/>
            </a:ln>
          </p:spPr>
        </p:pic>
        <p:pic>
          <p:nvPicPr>
            <p:cNvPr id="5" name="Picture 5" descr="校名"/>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03" y="210"/>
              <a:ext cx="2268" cy="594"/>
            </a:xfrm>
            <a:prstGeom prst="rect">
              <a:avLst/>
            </a:prstGeom>
            <a:noFill/>
            <a:ln w="9525">
              <a:noFill/>
              <a:miter lim="800000"/>
              <a:headEnd/>
              <a:tailEnd/>
            </a:ln>
          </p:spPr>
        </p:pic>
      </p:grpSp>
      <p:sp>
        <p:nvSpPr>
          <p:cNvPr id="164867" name="Rectangle 3"/>
          <p:cNvSpPr>
            <a:spLocks noGrp="1" noChangeArrowheads="1"/>
          </p:cNvSpPr>
          <p:nvPr>
            <p:ph type="subTitle" idx="1"/>
          </p:nvPr>
        </p:nvSpPr>
        <p:spPr>
          <a:xfrm>
            <a:off x="1447800" y="3429000"/>
            <a:ext cx="7010400" cy="1600200"/>
          </a:xfrm>
        </p:spPr>
        <p:txBody>
          <a:bodyPr/>
          <a:lstStyle>
            <a:lvl1pPr marL="0" indent="0" algn="ctr">
              <a:buFont typeface="Wingdings" panose="05000000000000000000" pitchFamily="2" charset="2"/>
              <a:buNone/>
              <a:defRPr/>
            </a:lvl1pPr>
          </a:lstStyle>
          <a:p>
            <a:r>
              <a:rPr lang="zh-CN" altLang="en-US"/>
              <a:t>单击此处编辑母版副标题样式</a:t>
            </a:r>
            <a:endParaRPr lang="zh-CN" altLang="en-US"/>
          </a:p>
        </p:txBody>
      </p:sp>
      <p:sp>
        <p:nvSpPr>
          <p:cNvPr id="6" name="Rectangle 4"/>
          <p:cNvSpPr>
            <a:spLocks noGrp="1" noChangeArrowheads="1"/>
          </p:cNvSpPr>
          <p:nvPr>
            <p:ph type="dt" sz="half" idx="10"/>
          </p:nvPr>
        </p:nvSpPr>
        <p:spPr>
          <a:xfrm>
            <a:off x="685800" y="6248400"/>
            <a:ext cx="1905000" cy="457200"/>
          </a:xfrm>
        </p:spPr>
        <p:txBody>
          <a:bodyPr/>
          <a:lstStyle>
            <a:lvl1pPr>
              <a:defRPr/>
            </a:lvl1pPr>
          </a:lstStyle>
          <a:p>
            <a:pPr>
              <a:defRPr/>
            </a:pPr>
            <a:fld id="{B33F8826-3302-4B69-8696-EB4F7C5791FC}" type="datetimeFigureOut">
              <a:rPr lang="zh-CN" altLang="en-US"/>
            </a:fld>
            <a:endParaRPr lang="en-US" altLang="zh-CN"/>
          </a:p>
        </p:txBody>
      </p:sp>
      <p:sp>
        <p:nvSpPr>
          <p:cNvPr id="7" name="Rectangle 5"/>
          <p:cNvSpPr>
            <a:spLocks noGrp="1" noChangeArrowheads="1"/>
          </p:cNvSpPr>
          <p:nvPr>
            <p:ph type="ftr" sz="quarter" idx="11"/>
          </p:nvPr>
        </p:nvSpPr>
        <p:spPr>
          <a:xfrm>
            <a:off x="3124200" y="6248400"/>
            <a:ext cx="2895600" cy="457200"/>
          </a:xfrm>
        </p:spPr>
        <p:txBody>
          <a:bodyPr/>
          <a:lstStyle>
            <a:lvl1pPr>
              <a:defRPr/>
            </a:lvl1pPr>
          </a:lstStyle>
          <a:p>
            <a:pPr>
              <a:defRPr/>
            </a:pPr>
            <a:endParaRPr lang="en-US" altLang="zh-CN"/>
          </a:p>
        </p:txBody>
      </p:sp>
      <p:sp>
        <p:nvSpPr>
          <p:cNvPr id="8" name="Rectangle 6"/>
          <p:cNvSpPr>
            <a:spLocks noGrp="1" noChangeArrowheads="1"/>
          </p:cNvSpPr>
          <p:nvPr>
            <p:ph type="sldNum" sz="quarter" idx="12"/>
          </p:nvPr>
        </p:nvSpPr>
        <p:spPr>
          <a:xfrm>
            <a:off x="6553200" y="6248400"/>
            <a:ext cx="1905000" cy="457200"/>
          </a:xfrm>
        </p:spPr>
        <p:txBody>
          <a:bodyPr/>
          <a:lstStyle>
            <a:lvl1pPr>
              <a:defRPr/>
            </a:lvl1pPr>
          </a:lstStyle>
          <a:p>
            <a:pPr>
              <a:defRPr/>
            </a:pPr>
            <a:fld id="{185BABE5-D40A-49CD-8F90-1450595F8A78}" type="slidenum">
              <a:rPr lang="zh-CN" altLang="en-US"/>
            </a:fld>
            <a:endParaRPr lang="en-US" altLang="zh-CN"/>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4" name="Picture 5" descr="校名"/>
          <p:cNvPicPr>
            <a:picLocks noChangeAspect="1" noChangeArrowheads="1"/>
          </p:cNvPicPr>
          <p:nvPr userDrawn="1"/>
        </p:nvPicPr>
        <p:blipFill>
          <a:blip r:embed="rId2">
            <a:clrChange>
              <a:clrFrom>
                <a:srgbClr val="FFFFFF"/>
              </a:clrFrom>
              <a:clrTo>
                <a:srgbClr val="FFFFFF">
                  <a:alpha val="0"/>
                </a:srgbClr>
              </a:clrTo>
            </a:clrChange>
          </a:blip>
          <a:srcRect/>
          <a:stretch>
            <a:fillRect/>
          </a:stretch>
        </p:blipFill>
        <p:spPr bwMode="auto">
          <a:xfrm>
            <a:off x="7010400" y="6248400"/>
            <a:ext cx="1524000" cy="457200"/>
          </a:xfrm>
          <a:prstGeom prst="rect">
            <a:avLst/>
          </a:prstGeom>
          <a:noFill/>
          <a:ln w="9525">
            <a:noFill/>
            <a:miter lim="800000"/>
            <a:headEnd/>
            <a:tailEnd/>
          </a:ln>
        </p:spPr>
      </p:pic>
      <p:pic>
        <p:nvPicPr>
          <p:cNvPr id="5" name="Picture 4" descr="新校徽"/>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04800" y="381000"/>
            <a:ext cx="876300" cy="685800"/>
          </a:xfrm>
          <a:prstGeom prst="rect">
            <a:avLst/>
          </a:prstGeom>
          <a:noFill/>
          <a:ln w="9525">
            <a:noFill/>
            <a:miter lim="800000"/>
            <a:headEnd/>
            <a:tailEnd/>
          </a:ln>
        </p:spPr>
      </p:pic>
      <p:sp>
        <p:nvSpPr>
          <p:cNvPr id="2" name="标题 1"/>
          <p:cNvSpPr>
            <a:spLocks noGrp="1"/>
          </p:cNvSpPr>
          <p:nvPr>
            <p:ph type="title"/>
          </p:nvPr>
        </p:nvSpPr>
        <p:spPr/>
        <p:txBody>
          <a:body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lvl1pPr>
              <a:buFont typeface="Wingdings" panose="05000000000000000000" pitchFamily="2" charset="2"/>
              <a:buChar char="Ø"/>
              <a:defRPr/>
            </a:lvl1pPr>
            <a:lvl2pPr>
              <a:buFont typeface="Wingdings" panose="05000000000000000000" pitchFamily="2" charset="2"/>
              <a:buChar char="Ø"/>
              <a:defRPr/>
            </a:lvl2pPr>
            <a:lvl3pPr>
              <a:buFont typeface="Wingdings" panose="05000000000000000000" pitchFamily="2" charset="2"/>
              <a:buChar char="Ø"/>
              <a:defRPr/>
            </a:lvl3pPr>
            <a:lvl4pPr>
              <a:buFont typeface="Wingdings" panose="05000000000000000000" pitchFamily="2" charset="2"/>
              <a:buChar char="Ø"/>
              <a:defRPr/>
            </a:lvl4pPr>
            <a:lvl5pPr>
              <a:buFont typeface="Wingdings" panose="05000000000000000000" pitchFamily="2" charset="2"/>
              <a:buChar char="Ø"/>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6" name="日期占位符 3"/>
          <p:cNvSpPr>
            <a:spLocks noGrp="1"/>
          </p:cNvSpPr>
          <p:nvPr>
            <p:ph type="dt" sz="half" idx="10"/>
          </p:nvPr>
        </p:nvSpPr>
        <p:spPr/>
        <p:txBody>
          <a:bodyPr/>
          <a:lstStyle>
            <a:lvl1pPr>
              <a:defRPr/>
            </a:lvl1pPr>
          </a:lstStyle>
          <a:p>
            <a:pPr>
              <a:defRPr/>
            </a:pPr>
            <a:fld id="{818B8C5E-4D81-4DC6-AFF6-63E60A1FE5ED}" type="datetimeFigureOut">
              <a:rPr lang="zh-CN" altLang="en-US"/>
            </a:fld>
            <a:endParaRPr lang="en-US" altLang="zh-CN"/>
          </a:p>
        </p:txBody>
      </p:sp>
      <p:sp>
        <p:nvSpPr>
          <p:cNvPr id="7" name="页脚占位符 4"/>
          <p:cNvSpPr>
            <a:spLocks noGrp="1"/>
          </p:cNvSpPr>
          <p:nvPr>
            <p:ph type="ftr" sz="quarter" idx="11"/>
          </p:nvPr>
        </p:nvSpPr>
        <p:spPr/>
        <p:txBody>
          <a:bodyPr/>
          <a:lstStyle>
            <a:lvl1pPr>
              <a:defRPr/>
            </a:lvl1pPr>
          </a:lstStyle>
          <a:p>
            <a:pPr>
              <a:defRPr/>
            </a:pPr>
            <a:endParaRPr lang="en-US" altLang="zh-CN"/>
          </a:p>
        </p:txBody>
      </p:sp>
      <p:sp>
        <p:nvSpPr>
          <p:cNvPr id="8" name="灯片编号占位符 5"/>
          <p:cNvSpPr>
            <a:spLocks noGrp="1"/>
          </p:cNvSpPr>
          <p:nvPr>
            <p:ph type="sldNum" sz="quarter" idx="12"/>
          </p:nvPr>
        </p:nvSpPr>
        <p:spPr/>
        <p:txBody>
          <a:bodyPr/>
          <a:lstStyle>
            <a:lvl1pPr>
              <a:defRPr/>
            </a:lvl1pPr>
          </a:lstStyle>
          <a:p>
            <a:pPr>
              <a:defRPr/>
            </a:pPr>
            <a:fld id="{1ABA517E-350C-4798-AC64-F0A00C2DC2AB}" type="slidenum">
              <a:rPr lang="zh-CN" altLang="en-US"/>
            </a:fld>
            <a:endParaRPr lang="en-US" altLang="zh-CN"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a:defRPr/>
            </a:pPr>
            <a:endParaRPr lang="en-US" altLang="zh-CN"/>
          </a:p>
        </p:txBody>
      </p:sp>
      <p:sp>
        <p:nvSpPr>
          <p:cNvPr id="8" name="页脚占位符 7"/>
          <p:cNvSpPr>
            <a:spLocks noGrp="1"/>
          </p:cNvSpPr>
          <p:nvPr>
            <p:ph type="ftr" sz="quarter" idx="11"/>
          </p:nvPr>
        </p:nvSpPr>
        <p:spPr/>
        <p:txBody>
          <a:bodyPr/>
          <a:lstStyle/>
          <a:p>
            <a:pPr>
              <a:defRPr/>
            </a:pPr>
            <a:endParaRPr lang="en-US" altLang="zh-CN"/>
          </a:p>
        </p:txBody>
      </p:sp>
      <p:sp>
        <p:nvSpPr>
          <p:cNvPr id="9" name="灯片编号占位符 8"/>
          <p:cNvSpPr>
            <a:spLocks noGrp="1"/>
          </p:cNvSpPr>
          <p:nvPr>
            <p:ph type="sldNum" sz="quarter" idx="12"/>
          </p:nvPr>
        </p:nvSpPr>
        <p:spPr/>
        <p:txBody>
          <a:bodyPr/>
          <a:lstStyle/>
          <a:p>
            <a:pPr>
              <a:defRPr/>
            </a:pPr>
            <a:fld id="{10BA5C50-3A2B-4C40-A7F1-80C73B41FF5B}" type="slidenum">
              <a:rPr lang="en-US" altLang="zh-CN" smtClean="0"/>
            </a:fld>
            <a:endParaRPr lang="en-US" altLang="zh-CN"/>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2"/>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Rectangle 6"/>
          <p:cNvSpPr>
            <a:spLocks noGrp="1" noChangeArrowheads="1"/>
          </p:cNvSpPr>
          <p:nvPr>
            <p:ph type="dt" sz="half" idx="10"/>
          </p:nvPr>
        </p:nvSpPr>
        <p:spPr/>
        <p:txBody>
          <a:bodyPr/>
          <a:lstStyle>
            <a:lvl1pPr>
              <a:defRPr/>
            </a:lvl1pPr>
          </a:lstStyle>
          <a:p>
            <a:pPr>
              <a:defRPr/>
            </a:pPr>
            <a:fld id="{534D5884-E83E-451C-AB0D-95856F69719E}" type="datetimeFigureOut">
              <a:rPr lang="zh-CN" altLang="en-US"/>
            </a:fld>
            <a:endParaRPr lang="en-US" altLang="zh-CN"/>
          </a:p>
        </p:txBody>
      </p:sp>
      <p:sp>
        <p:nvSpPr>
          <p:cNvPr id="5" name="Rectangle 7"/>
          <p:cNvSpPr>
            <a:spLocks noGrp="1" noChangeArrowheads="1"/>
          </p:cNvSpPr>
          <p:nvPr>
            <p:ph type="ftr" sz="quarter" idx="11"/>
          </p:nvPr>
        </p:nvSpPr>
        <p:spPr/>
        <p:txBody>
          <a:bodyPr/>
          <a:lstStyle>
            <a:lvl1pPr>
              <a:defRPr/>
            </a:lvl1pPr>
          </a:lstStyle>
          <a:p>
            <a:pPr>
              <a:defRPr/>
            </a:pPr>
            <a:endParaRPr lang="en-US" altLang="zh-CN"/>
          </a:p>
        </p:txBody>
      </p:sp>
      <p:sp>
        <p:nvSpPr>
          <p:cNvPr id="6" name="Rectangle 8"/>
          <p:cNvSpPr>
            <a:spLocks noGrp="1" noChangeArrowheads="1"/>
          </p:cNvSpPr>
          <p:nvPr>
            <p:ph type="sldNum" sz="quarter" idx="12"/>
          </p:nvPr>
        </p:nvSpPr>
        <p:spPr/>
        <p:txBody>
          <a:bodyPr/>
          <a:lstStyle>
            <a:lvl1pPr>
              <a:defRPr/>
            </a:lvl1pPr>
          </a:lstStyle>
          <a:p>
            <a:pPr>
              <a:defRPr/>
            </a:pPr>
            <a:fld id="{FE0286A8-1802-4D8D-87C9-3C6AAAA23E6E}" type="slidenum">
              <a:rPr lang="zh-CN" altLang="en-US"/>
            </a:fld>
            <a:endParaRPr lang="en-US" altLang="zh-CN"/>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6"/>
          <p:cNvSpPr>
            <a:spLocks noGrp="1" noChangeArrowheads="1"/>
          </p:cNvSpPr>
          <p:nvPr>
            <p:ph type="dt" sz="half" idx="10"/>
          </p:nvPr>
        </p:nvSpPr>
        <p:spPr/>
        <p:txBody>
          <a:bodyPr/>
          <a:lstStyle>
            <a:lvl1pPr>
              <a:defRPr/>
            </a:lvl1pPr>
          </a:lstStyle>
          <a:p>
            <a:pPr>
              <a:defRPr/>
            </a:pPr>
            <a:fld id="{108ED31C-9954-46E6-9978-E37C31F426F8}" type="datetimeFigureOut">
              <a:rPr lang="zh-CN" altLang="en-US"/>
            </a:fld>
            <a:endParaRPr lang="en-US" altLang="zh-CN"/>
          </a:p>
        </p:txBody>
      </p:sp>
      <p:sp>
        <p:nvSpPr>
          <p:cNvPr id="6" name="Rectangle 7"/>
          <p:cNvSpPr>
            <a:spLocks noGrp="1" noChangeArrowheads="1"/>
          </p:cNvSpPr>
          <p:nvPr>
            <p:ph type="ftr" sz="quarter" idx="11"/>
          </p:nvPr>
        </p:nvSpPr>
        <p:spPr/>
        <p:txBody>
          <a:bodyPr/>
          <a:lstStyle>
            <a:lvl1pPr>
              <a:defRPr/>
            </a:lvl1pPr>
          </a:lstStyle>
          <a:p>
            <a:pPr>
              <a:defRPr/>
            </a:pPr>
            <a:endParaRPr lang="en-US" altLang="zh-CN"/>
          </a:p>
        </p:txBody>
      </p:sp>
      <p:sp>
        <p:nvSpPr>
          <p:cNvPr id="7" name="Rectangle 8"/>
          <p:cNvSpPr>
            <a:spLocks noGrp="1" noChangeArrowheads="1"/>
          </p:cNvSpPr>
          <p:nvPr>
            <p:ph type="sldNum" sz="quarter" idx="12"/>
          </p:nvPr>
        </p:nvSpPr>
        <p:spPr/>
        <p:txBody>
          <a:bodyPr/>
          <a:lstStyle>
            <a:lvl1pPr>
              <a:defRPr/>
            </a:lvl1pPr>
          </a:lstStyle>
          <a:p>
            <a:pPr>
              <a:defRPr/>
            </a:pPr>
            <a:fld id="{E46C5EED-5236-4C9E-B030-88E026D387DB}" type="slidenum">
              <a:rPr lang="zh-CN" altLang="en-US"/>
            </a:fld>
            <a:endParaRPr lang="en-US" altLang="zh-CN"/>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5" name="文本占位符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6"/>
          <p:cNvSpPr>
            <a:spLocks noGrp="1" noChangeArrowheads="1"/>
          </p:cNvSpPr>
          <p:nvPr>
            <p:ph type="dt" sz="half" idx="10"/>
          </p:nvPr>
        </p:nvSpPr>
        <p:spPr/>
        <p:txBody>
          <a:bodyPr/>
          <a:lstStyle>
            <a:lvl1pPr>
              <a:defRPr/>
            </a:lvl1pPr>
          </a:lstStyle>
          <a:p>
            <a:pPr>
              <a:defRPr/>
            </a:pPr>
            <a:fld id="{A658E47E-B180-43C7-9607-2BC7FE26477F}" type="datetimeFigureOut">
              <a:rPr lang="zh-CN" altLang="en-US"/>
            </a:fld>
            <a:endParaRPr lang="en-US" altLang="zh-CN"/>
          </a:p>
        </p:txBody>
      </p:sp>
      <p:sp>
        <p:nvSpPr>
          <p:cNvPr id="8" name="Rectangle 7"/>
          <p:cNvSpPr>
            <a:spLocks noGrp="1" noChangeArrowheads="1"/>
          </p:cNvSpPr>
          <p:nvPr>
            <p:ph type="ftr" sz="quarter" idx="11"/>
          </p:nvPr>
        </p:nvSpPr>
        <p:spPr/>
        <p:txBody>
          <a:bodyPr/>
          <a:lstStyle>
            <a:lvl1pPr>
              <a:defRPr/>
            </a:lvl1pPr>
          </a:lstStyle>
          <a:p>
            <a:pPr>
              <a:defRPr/>
            </a:pPr>
            <a:endParaRPr lang="en-US" altLang="zh-CN"/>
          </a:p>
        </p:txBody>
      </p:sp>
      <p:sp>
        <p:nvSpPr>
          <p:cNvPr id="9" name="Rectangle 8"/>
          <p:cNvSpPr>
            <a:spLocks noGrp="1" noChangeArrowheads="1"/>
          </p:cNvSpPr>
          <p:nvPr>
            <p:ph type="sldNum" sz="quarter" idx="12"/>
          </p:nvPr>
        </p:nvSpPr>
        <p:spPr/>
        <p:txBody>
          <a:bodyPr/>
          <a:lstStyle>
            <a:lvl1pPr>
              <a:defRPr/>
            </a:lvl1pPr>
          </a:lstStyle>
          <a:p>
            <a:pPr>
              <a:defRPr/>
            </a:pPr>
            <a:fld id="{773AB8DF-B5E0-470F-A890-832CDE6D1644}" type="slidenum">
              <a:rPr lang="zh-CN" altLang="en-US"/>
            </a:fld>
            <a:endParaRPr lang="en-US" altLang="zh-CN"/>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dt" sz="half" idx="10"/>
          </p:nvPr>
        </p:nvSpPr>
        <p:spPr/>
        <p:txBody>
          <a:bodyPr/>
          <a:lstStyle>
            <a:lvl1pPr>
              <a:defRPr/>
            </a:lvl1pPr>
          </a:lstStyle>
          <a:p>
            <a:pPr>
              <a:defRPr/>
            </a:pPr>
            <a:fld id="{2C20AA1A-55A0-4978-92CA-54F4285646E7}" type="datetimeFigureOut">
              <a:rPr lang="zh-CN" altLang="en-US"/>
            </a:fld>
            <a:endParaRPr lang="en-US" altLang="zh-CN"/>
          </a:p>
        </p:txBody>
      </p:sp>
      <p:sp>
        <p:nvSpPr>
          <p:cNvPr id="4" name="Rectangle 7"/>
          <p:cNvSpPr>
            <a:spLocks noGrp="1" noChangeArrowheads="1"/>
          </p:cNvSpPr>
          <p:nvPr>
            <p:ph type="ftr" sz="quarter" idx="11"/>
          </p:nvPr>
        </p:nvSpPr>
        <p:spPr/>
        <p:txBody>
          <a:bodyPr/>
          <a:lstStyle>
            <a:lvl1pPr>
              <a:defRPr/>
            </a:lvl1pPr>
          </a:lstStyle>
          <a:p>
            <a:pPr>
              <a:defRPr/>
            </a:pPr>
            <a:endParaRPr lang="en-US" altLang="zh-CN"/>
          </a:p>
        </p:txBody>
      </p:sp>
      <p:sp>
        <p:nvSpPr>
          <p:cNvPr id="5" name="Rectangle 8"/>
          <p:cNvSpPr>
            <a:spLocks noGrp="1" noChangeArrowheads="1"/>
          </p:cNvSpPr>
          <p:nvPr>
            <p:ph type="sldNum" sz="quarter" idx="12"/>
          </p:nvPr>
        </p:nvSpPr>
        <p:spPr/>
        <p:txBody>
          <a:bodyPr/>
          <a:lstStyle>
            <a:lvl1pPr>
              <a:defRPr/>
            </a:lvl1pPr>
          </a:lstStyle>
          <a:p>
            <a:pPr>
              <a:defRPr/>
            </a:pPr>
            <a:fld id="{DDBC6845-4E06-4381-B5D4-5BBD6304339D}" type="slidenum">
              <a:rPr lang="zh-CN" altLang="en-US"/>
            </a:fld>
            <a:endParaRPr lang="en-US" altLang="zh-CN"/>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grpSp>
        <p:nvGrpSpPr>
          <p:cNvPr id="2" name="Group 6"/>
          <p:cNvGrpSpPr/>
          <p:nvPr userDrawn="1"/>
        </p:nvGrpSpPr>
        <p:grpSpPr bwMode="auto">
          <a:xfrm>
            <a:off x="381000" y="304800"/>
            <a:ext cx="2133600" cy="457200"/>
            <a:chOff x="249" y="210"/>
            <a:chExt cx="2722" cy="594"/>
          </a:xfrm>
        </p:grpSpPr>
        <p:pic>
          <p:nvPicPr>
            <p:cNvPr id="4" name="Picture 4" descr="新校徽"/>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49" y="255"/>
              <a:ext cx="680" cy="538"/>
            </a:xfrm>
            <a:prstGeom prst="rect">
              <a:avLst/>
            </a:prstGeom>
            <a:noFill/>
            <a:ln w="9525">
              <a:noFill/>
              <a:miter lim="800000"/>
              <a:headEnd/>
              <a:tailEnd/>
            </a:ln>
          </p:spPr>
        </p:pic>
        <p:pic>
          <p:nvPicPr>
            <p:cNvPr id="5" name="Picture 5" descr="校名"/>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03" y="210"/>
              <a:ext cx="2268" cy="594"/>
            </a:xfrm>
            <a:prstGeom prst="rect">
              <a:avLst/>
            </a:prstGeom>
            <a:noFill/>
            <a:ln w="9525">
              <a:noFill/>
              <a:miter lim="800000"/>
              <a:headEnd/>
              <a:tailEnd/>
            </a:ln>
          </p:spPr>
        </p:pic>
      </p:grpSp>
      <p:sp>
        <p:nvSpPr>
          <p:cNvPr id="7" name="内容占位符 3"/>
          <p:cNvSpPr>
            <a:spLocks noGrp="1"/>
          </p:cNvSpPr>
          <p:nvPr>
            <p:ph sz="half" idx="2"/>
          </p:nvPr>
        </p:nvSpPr>
        <p:spPr>
          <a:xfrm>
            <a:off x="457200" y="2174875"/>
            <a:ext cx="8077200" cy="3951288"/>
          </a:xfrm>
        </p:spPr>
        <p:txBody>
          <a:bodyPr/>
          <a:lstStyle>
            <a:lvl1pPr>
              <a:buFont typeface="Wingdings" panose="05000000000000000000" pitchFamily="2" charset="2"/>
              <a:buChar char="Ø"/>
              <a:defRPr sz="2400"/>
            </a:lvl1pPr>
            <a:lvl2pPr>
              <a:buFont typeface="Wingdings" panose="05000000000000000000" pitchFamily="2" charset="2"/>
              <a:buChar char="Ø"/>
              <a:defRPr sz="2000"/>
            </a:lvl2pPr>
            <a:lvl3pPr>
              <a:buFont typeface="Wingdings" panose="05000000000000000000" pitchFamily="2" charset="2"/>
              <a:buChar char="Ø"/>
              <a:defRPr sz="1800"/>
            </a:lvl3pPr>
            <a:lvl4pPr>
              <a:buFont typeface="Wingdings" panose="05000000000000000000" pitchFamily="2" charset="2"/>
              <a:buChar char="Ø"/>
              <a:defRPr sz="1600"/>
            </a:lvl4pPr>
            <a:lvl5pPr>
              <a:buFont typeface="Wingdings" panose="05000000000000000000" pitchFamily="2" charset="2"/>
              <a:buChar char="Ø"/>
              <a:defRPr sz="1600"/>
            </a:lvl5pPr>
            <a:lvl6pPr>
              <a:defRPr sz="1600"/>
            </a:lvl6pPr>
            <a:lvl7pPr>
              <a:defRPr sz="1600"/>
            </a:lvl7pPr>
            <a:lvl8pPr>
              <a:defRPr sz="1600"/>
            </a:lvl8pPr>
            <a:lvl9pPr>
              <a:defRPr sz="1600"/>
            </a:lvl9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6" name="日期占位符 1"/>
          <p:cNvSpPr>
            <a:spLocks noGrp="1"/>
          </p:cNvSpPr>
          <p:nvPr>
            <p:ph type="dt" sz="half" idx="10"/>
          </p:nvPr>
        </p:nvSpPr>
        <p:spPr/>
        <p:txBody>
          <a:bodyPr/>
          <a:lstStyle>
            <a:lvl1pPr>
              <a:defRPr/>
            </a:lvl1pPr>
          </a:lstStyle>
          <a:p>
            <a:pPr>
              <a:defRPr/>
            </a:pPr>
            <a:fld id="{58FA78CE-A09B-4BE6-9BFB-37AE08607A77}" type="datetimeFigureOut">
              <a:rPr lang="zh-CN" altLang="en-US"/>
            </a:fld>
            <a:endParaRPr lang="en-US" altLang="zh-CN"/>
          </a:p>
        </p:txBody>
      </p:sp>
      <p:sp>
        <p:nvSpPr>
          <p:cNvPr id="8" name="页脚占位符 2"/>
          <p:cNvSpPr>
            <a:spLocks noGrp="1"/>
          </p:cNvSpPr>
          <p:nvPr>
            <p:ph type="ftr" sz="quarter" idx="11"/>
          </p:nvPr>
        </p:nvSpPr>
        <p:spPr/>
        <p:txBody>
          <a:bodyPr/>
          <a:lstStyle>
            <a:lvl1pPr>
              <a:defRPr/>
            </a:lvl1pPr>
          </a:lstStyle>
          <a:p>
            <a:pPr>
              <a:defRPr/>
            </a:pPr>
            <a:endParaRPr lang="en-US" altLang="zh-CN"/>
          </a:p>
        </p:txBody>
      </p:sp>
      <p:sp>
        <p:nvSpPr>
          <p:cNvPr id="9" name="灯片编号占位符 3"/>
          <p:cNvSpPr>
            <a:spLocks noGrp="1"/>
          </p:cNvSpPr>
          <p:nvPr>
            <p:ph type="sldNum" sz="quarter" idx="12"/>
          </p:nvPr>
        </p:nvSpPr>
        <p:spPr/>
        <p:txBody>
          <a:bodyPr/>
          <a:lstStyle>
            <a:lvl1pPr>
              <a:defRPr/>
            </a:lvl1pPr>
          </a:lstStyle>
          <a:p>
            <a:pPr>
              <a:defRPr/>
            </a:pPr>
            <a:fld id="{1FA723D0-FE39-4595-B50A-EEE185E67C68}" type="slidenum">
              <a:rPr lang="zh-CN" altLang="en-US"/>
            </a:fld>
            <a:endParaRPr lang="en-US" altLang="zh-CN"/>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6"/>
          <p:cNvSpPr>
            <a:spLocks noGrp="1" noChangeArrowheads="1"/>
          </p:cNvSpPr>
          <p:nvPr>
            <p:ph type="dt" sz="half" idx="10"/>
          </p:nvPr>
        </p:nvSpPr>
        <p:spPr/>
        <p:txBody>
          <a:bodyPr/>
          <a:lstStyle>
            <a:lvl1pPr>
              <a:defRPr/>
            </a:lvl1pPr>
          </a:lstStyle>
          <a:p>
            <a:pPr>
              <a:defRPr/>
            </a:pPr>
            <a:fld id="{417C86F6-A810-4E6D-B7D6-C7DD29350B8B}" type="datetimeFigureOut">
              <a:rPr lang="zh-CN" altLang="en-US"/>
            </a:fld>
            <a:endParaRPr lang="en-US" altLang="zh-CN"/>
          </a:p>
        </p:txBody>
      </p:sp>
      <p:sp>
        <p:nvSpPr>
          <p:cNvPr id="6" name="Rectangle 7"/>
          <p:cNvSpPr>
            <a:spLocks noGrp="1" noChangeArrowheads="1"/>
          </p:cNvSpPr>
          <p:nvPr>
            <p:ph type="ftr" sz="quarter" idx="11"/>
          </p:nvPr>
        </p:nvSpPr>
        <p:spPr/>
        <p:txBody>
          <a:bodyPr/>
          <a:lstStyle>
            <a:lvl1pPr>
              <a:defRPr/>
            </a:lvl1pPr>
          </a:lstStyle>
          <a:p>
            <a:pPr>
              <a:defRPr/>
            </a:pPr>
            <a:endParaRPr lang="en-US" altLang="zh-CN"/>
          </a:p>
        </p:txBody>
      </p:sp>
      <p:sp>
        <p:nvSpPr>
          <p:cNvPr id="7" name="Rectangle 8"/>
          <p:cNvSpPr>
            <a:spLocks noGrp="1" noChangeArrowheads="1"/>
          </p:cNvSpPr>
          <p:nvPr>
            <p:ph type="sldNum" sz="quarter" idx="12"/>
          </p:nvPr>
        </p:nvSpPr>
        <p:spPr/>
        <p:txBody>
          <a:bodyPr/>
          <a:lstStyle>
            <a:lvl1pPr>
              <a:defRPr/>
            </a:lvl1pPr>
          </a:lstStyle>
          <a:p>
            <a:pPr>
              <a:defRPr/>
            </a:pPr>
            <a:fld id="{098CA76A-4027-4BAC-95D8-E01D60DB86C6}" type="slidenum">
              <a:rPr lang="zh-CN" altLang="en-US"/>
            </a:fld>
            <a:endParaRPr lang="en-US" altLang="zh-CN"/>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6"/>
          <p:cNvSpPr>
            <a:spLocks noGrp="1" noChangeArrowheads="1"/>
          </p:cNvSpPr>
          <p:nvPr>
            <p:ph type="dt" sz="half" idx="10"/>
          </p:nvPr>
        </p:nvSpPr>
        <p:spPr/>
        <p:txBody>
          <a:bodyPr/>
          <a:lstStyle>
            <a:lvl1pPr>
              <a:defRPr/>
            </a:lvl1pPr>
          </a:lstStyle>
          <a:p>
            <a:pPr>
              <a:defRPr/>
            </a:pPr>
            <a:fld id="{98B07C1A-97D6-410D-8C77-591C117F3FEC}" type="datetimeFigureOut">
              <a:rPr lang="zh-CN" altLang="en-US"/>
            </a:fld>
            <a:endParaRPr lang="en-US" altLang="zh-CN"/>
          </a:p>
        </p:txBody>
      </p:sp>
      <p:sp>
        <p:nvSpPr>
          <p:cNvPr id="6" name="Rectangle 7"/>
          <p:cNvSpPr>
            <a:spLocks noGrp="1" noChangeArrowheads="1"/>
          </p:cNvSpPr>
          <p:nvPr>
            <p:ph type="ftr" sz="quarter" idx="11"/>
          </p:nvPr>
        </p:nvSpPr>
        <p:spPr/>
        <p:txBody>
          <a:bodyPr/>
          <a:lstStyle>
            <a:lvl1pPr>
              <a:defRPr/>
            </a:lvl1pPr>
          </a:lstStyle>
          <a:p>
            <a:pPr>
              <a:defRPr/>
            </a:pPr>
            <a:endParaRPr lang="en-US" altLang="zh-CN"/>
          </a:p>
        </p:txBody>
      </p:sp>
      <p:sp>
        <p:nvSpPr>
          <p:cNvPr id="7" name="Rectangle 8"/>
          <p:cNvSpPr>
            <a:spLocks noGrp="1" noChangeArrowheads="1"/>
          </p:cNvSpPr>
          <p:nvPr>
            <p:ph type="sldNum" sz="quarter" idx="12"/>
          </p:nvPr>
        </p:nvSpPr>
        <p:spPr/>
        <p:txBody>
          <a:bodyPr/>
          <a:lstStyle>
            <a:lvl1pPr>
              <a:defRPr/>
            </a:lvl1pPr>
          </a:lstStyle>
          <a:p>
            <a:pPr>
              <a:defRPr/>
            </a:pPr>
            <a:fld id="{DD6954A3-A3E2-4890-BEFC-3C1279B20D5B}" type="slidenum">
              <a:rPr lang="zh-CN" altLang="en-US"/>
            </a:fld>
            <a:endParaRPr lang="en-US" altLang="zh-CN"/>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6"/>
          <p:cNvSpPr>
            <a:spLocks noGrp="1" noChangeArrowheads="1"/>
          </p:cNvSpPr>
          <p:nvPr>
            <p:ph type="dt" sz="half" idx="10"/>
          </p:nvPr>
        </p:nvSpPr>
        <p:spPr/>
        <p:txBody>
          <a:bodyPr/>
          <a:lstStyle>
            <a:lvl1pPr>
              <a:defRPr/>
            </a:lvl1pPr>
          </a:lstStyle>
          <a:p>
            <a:pPr>
              <a:defRPr/>
            </a:pPr>
            <a:fld id="{03210215-C6DB-4BC2-BD98-5DFDAE84755B}" type="datetimeFigureOut">
              <a:rPr lang="zh-CN" altLang="en-US"/>
            </a:fld>
            <a:endParaRPr lang="en-US" altLang="zh-CN"/>
          </a:p>
        </p:txBody>
      </p:sp>
      <p:sp>
        <p:nvSpPr>
          <p:cNvPr id="5" name="Rectangle 7"/>
          <p:cNvSpPr>
            <a:spLocks noGrp="1" noChangeArrowheads="1"/>
          </p:cNvSpPr>
          <p:nvPr>
            <p:ph type="ftr" sz="quarter" idx="11"/>
          </p:nvPr>
        </p:nvSpPr>
        <p:spPr/>
        <p:txBody>
          <a:bodyPr/>
          <a:lstStyle>
            <a:lvl1pPr>
              <a:defRPr/>
            </a:lvl1pPr>
          </a:lstStyle>
          <a:p>
            <a:pPr>
              <a:defRPr/>
            </a:pPr>
            <a:endParaRPr lang="en-US" altLang="zh-CN"/>
          </a:p>
        </p:txBody>
      </p:sp>
      <p:sp>
        <p:nvSpPr>
          <p:cNvPr id="6" name="Rectangle 8"/>
          <p:cNvSpPr>
            <a:spLocks noGrp="1" noChangeArrowheads="1"/>
          </p:cNvSpPr>
          <p:nvPr>
            <p:ph type="sldNum" sz="quarter" idx="12"/>
          </p:nvPr>
        </p:nvSpPr>
        <p:spPr/>
        <p:txBody>
          <a:bodyPr/>
          <a:lstStyle>
            <a:lvl1pPr>
              <a:defRPr/>
            </a:lvl1pPr>
          </a:lstStyle>
          <a:p>
            <a:pPr>
              <a:defRPr/>
            </a:pPr>
            <a:fld id="{4FFA4AB2-B1A1-49F0-907F-530F3F00C9EF}" type="slidenum">
              <a:rPr lang="zh-CN" altLang="en-US"/>
            </a:fld>
            <a:endParaRPr lang="en-US" altLang="zh-CN"/>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73839" y="304800"/>
            <a:ext cx="2001837" cy="5715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66739" y="304800"/>
            <a:ext cx="5854700" cy="57150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6"/>
          <p:cNvSpPr>
            <a:spLocks noGrp="1" noChangeArrowheads="1"/>
          </p:cNvSpPr>
          <p:nvPr>
            <p:ph type="dt" sz="half" idx="10"/>
          </p:nvPr>
        </p:nvSpPr>
        <p:spPr/>
        <p:txBody>
          <a:bodyPr/>
          <a:lstStyle>
            <a:lvl1pPr>
              <a:defRPr/>
            </a:lvl1pPr>
          </a:lstStyle>
          <a:p>
            <a:pPr>
              <a:defRPr/>
            </a:pPr>
            <a:fld id="{6A1E7EA4-4616-4B3E-B01A-8A45D6CF90AB}" type="datetimeFigureOut">
              <a:rPr lang="zh-CN" altLang="en-US"/>
            </a:fld>
            <a:endParaRPr lang="en-US" altLang="zh-CN"/>
          </a:p>
        </p:txBody>
      </p:sp>
      <p:sp>
        <p:nvSpPr>
          <p:cNvPr id="5" name="Rectangle 7"/>
          <p:cNvSpPr>
            <a:spLocks noGrp="1" noChangeArrowheads="1"/>
          </p:cNvSpPr>
          <p:nvPr>
            <p:ph type="ftr" sz="quarter" idx="11"/>
          </p:nvPr>
        </p:nvSpPr>
        <p:spPr/>
        <p:txBody>
          <a:bodyPr/>
          <a:lstStyle>
            <a:lvl1pPr>
              <a:defRPr/>
            </a:lvl1pPr>
          </a:lstStyle>
          <a:p>
            <a:pPr>
              <a:defRPr/>
            </a:pPr>
            <a:endParaRPr lang="en-US" altLang="zh-CN"/>
          </a:p>
        </p:txBody>
      </p:sp>
      <p:sp>
        <p:nvSpPr>
          <p:cNvPr id="6" name="Rectangle 8"/>
          <p:cNvSpPr>
            <a:spLocks noGrp="1" noChangeArrowheads="1"/>
          </p:cNvSpPr>
          <p:nvPr>
            <p:ph type="sldNum" sz="quarter" idx="12"/>
          </p:nvPr>
        </p:nvSpPr>
        <p:spPr/>
        <p:txBody>
          <a:bodyPr/>
          <a:lstStyle>
            <a:lvl1pPr>
              <a:defRPr/>
            </a:lvl1pPr>
          </a:lstStyle>
          <a:p>
            <a:pPr>
              <a:defRPr/>
            </a:pPr>
            <a:fld id="{627E332D-FBB4-4EC7-8D9E-A11091207D07}" type="slidenum">
              <a:rPr lang="zh-CN" altLang="en-US"/>
            </a:fld>
            <a:endParaRPr lang="en-US" altLang="zh-CN"/>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2"/>
            <a:ext cx="40386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2"/>
            <a:ext cx="40386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9F7559F6-0277-4BB8-8639-B9B8B855A4D9}" type="slidenum">
              <a:rPr lang="en-US" altLang="zh-CN"/>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a:defRPr/>
            </a:pPr>
            <a:endParaRPr lang="en-US" altLang="zh-CN"/>
          </a:p>
        </p:txBody>
      </p:sp>
      <p:sp>
        <p:nvSpPr>
          <p:cNvPr id="4" name="页脚占位符 3"/>
          <p:cNvSpPr>
            <a:spLocks noGrp="1"/>
          </p:cNvSpPr>
          <p:nvPr>
            <p:ph type="ftr" sz="quarter" idx="11"/>
          </p:nvPr>
        </p:nvSpPr>
        <p:spPr/>
        <p:txBody>
          <a:bodyPr/>
          <a:lstStyle/>
          <a:p>
            <a:pPr>
              <a:defRPr/>
            </a:pPr>
            <a:endParaRPr lang="en-US" altLang="zh-CN"/>
          </a:p>
        </p:txBody>
      </p:sp>
      <p:sp>
        <p:nvSpPr>
          <p:cNvPr id="5" name="灯片编号占位符 4"/>
          <p:cNvSpPr>
            <a:spLocks noGrp="1"/>
          </p:cNvSpPr>
          <p:nvPr>
            <p:ph type="sldNum" sz="quarter" idx="12"/>
          </p:nvPr>
        </p:nvSpPr>
        <p:spPr/>
        <p:txBody>
          <a:bodyPr/>
          <a:lstStyle/>
          <a:p>
            <a:pPr>
              <a:defRPr/>
            </a:pPr>
            <a:fld id="{A2D18EA5-3511-4BCC-A813-0D7BC52CA85B}" type="slidenum">
              <a:rPr lang="en-US" altLang="zh-CN" smtClean="0"/>
            </a:fld>
            <a:endParaRPr lang="en-US" altLang="zh-CN"/>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p:txBody>
          <a:bodyPr/>
          <a:lstStyle>
            <a:lvl1pPr>
              <a:defRPr/>
            </a:lvl1pPr>
          </a:lstStyle>
          <a:p>
            <a:pPr>
              <a:defRPr/>
            </a:pPr>
            <a:fld id="{1CF04E6C-4DBB-400B-9021-854311E83E5C}" type="slidenum">
              <a:rPr lang="en-US" altLang="zh-CN"/>
            </a:fld>
            <a:endParaRPr lang="en-US" altLang="zh-CN"/>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7"/>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C0D12818-8F32-4A0E-84E5-F2C16CECFA3A}" type="slidenum">
              <a:rPr lang="en-US" altLang="zh-CN"/>
            </a:fld>
            <a:endParaRPr lang="en-US" altLang="zh-CN"/>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57200" y="1600202"/>
            <a:ext cx="8229600" cy="4525963"/>
          </a:xfrm>
        </p:spPr>
        <p:txBody>
          <a:bodyPr/>
          <a:lstStyle/>
          <a:p>
            <a:pPr lvl="0"/>
            <a:endParaRPr lang="zh-CN" altLang="en-US" noProof="0" smtClean="0"/>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915D8AE4-3BE6-415B-840D-756C4D4275FA}" type="slidenum">
              <a:rPr lang="en-US" altLang="zh-CN"/>
            </a:fld>
            <a:endParaRPr lang="en-US" altLang="zh-CN"/>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40"/>
            <a:ext cx="8229600" cy="58515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p:txBody>
          <a:bodyPr/>
          <a:lstStyle>
            <a:lvl1pPr>
              <a:defRPr/>
            </a:lvl1pPr>
          </a:lstStyle>
          <a:p>
            <a:pPr>
              <a:defRPr/>
            </a:pPr>
            <a:fld id="{BECB5F68-AB46-4B43-A344-B03DFA9A81B4}" type="slidenum">
              <a:rPr lang="en-US" altLang="zh-CN"/>
            </a:fld>
            <a:endParaRPr lang="en-US" altLang="zh-CN"/>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grpSp>
        <p:nvGrpSpPr>
          <p:cNvPr id="2" name="Group 6"/>
          <p:cNvGrpSpPr/>
          <p:nvPr userDrawn="1"/>
        </p:nvGrpSpPr>
        <p:grpSpPr bwMode="auto">
          <a:xfrm>
            <a:off x="381000" y="457200"/>
            <a:ext cx="3886200" cy="838200"/>
            <a:chOff x="249" y="210"/>
            <a:chExt cx="2722" cy="594"/>
          </a:xfrm>
        </p:grpSpPr>
        <p:pic>
          <p:nvPicPr>
            <p:cNvPr id="4" name="Picture 4" descr="新校徽"/>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49" y="255"/>
              <a:ext cx="680" cy="538"/>
            </a:xfrm>
            <a:prstGeom prst="rect">
              <a:avLst/>
            </a:prstGeom>
            <a:noFill/>
            <a:ln w="9525">
              <a:noFill/>
              <a:miter lim="800000"/>
              <a:headEnd/>
              <a:tailEnd/>
            </a:ln>
          </p:spPr>
        </p:pic>
        <p:pic>
          <p:nvPicPr>
            <p:cNvPr id="5" name="Picture 5" descr="校名"/>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03" y="210"/>
              <a:ext cx="2268" cy="594"/>
            </a:xfrm>
            <a:prstGeom prst="rect">
              <a:avLst/>
            </a:prstGeom>
            <a:noFill/>
            <a:ln w="9525">
              <a:noFill/>
              <a:miter lim="800000"/>
              <a:headEnd/>
              <a:tailEnd/>
            </a:ln>
          </p:spPr>
        </p:pic>
      </p:grpSp>
      <p:sp>
        <p:nvSpPr>
          <p:cNvPr id="164867" name="Rectangle 3"/>
          <p:cNvSpPr>
            <a:spLocks noGrp="1" noChangeArrowheads="1"/>
          </p:cNvSpPr>
          <p:nvPr>
            <p:ph type="subTitle" idx="1"/>
          </p:nvPr>
        </p:nvSpPr>
        <p:spPr>
          <a:xfrm>
            <a:off x="1447800" y="3429000"/>
            <a:ext cx="7010400" cy="1600200"/>
          </a:xfrm>
        </p:spPr>
        <p:txBody>
          <a:bodyPr/>
          <a:lstStyle>
            <a:lvl1pPr marL="0" indent="0" algn="ctr">
              <a:buFont typeface="Wingdings" panose="05000000000000000000" pitchFamily="2" charset="2"/>
              <a:buNone/>
              <a:defRPr/>
            </a:lvl1pPr>
          </a:lstStyle>
          <a:p>
            <a:r>
              <a:rPr lang="zh-CN" altLang="en-US"/>
              <a:t>单击此处编辑母版副标题样式</a:t>
            </a:r>
            <a:endParaRPr lang="zh-CN" altLang="en-US"/>
          </a:p>
        </p:txBody>
      </p:sp>
      <p:sp>
        <p:nvSpPr>
          <p:cNvPr id="6" name="Rectangle 4"/>
          <p:cNvSpPr>
            <a:spLocks noGrp="1" noChangeArrowheads="1"/>
          </p:cNvSpPr>
          <p:nvPr>
            <p:ph type="dt" sz="half" idx="10"/>
          </p:nvPr>
        </p:nvSpPr>
        <p:spPr>
          <a:xfrm>
            <a:off x="685800" y="6248400"/>
            <a:ext cx="1905000" cy="457200"/>
          </a:xfrm>
        </p:spPr>
        <p:txBody>
          <a:bodyPr/>
          <a:lstStyle>
            <a:lvl1pPr>
              <a:defRPr/>
            </a:lvl1pPr>
          </a:lstStyle>
          <a:p>
            <a:pPr>
              <a:defRPr/>
            </a:pPr>
            <a:fld id="{AEEEEA64-0005-42FC-AB15-3B9AC3790618}" type="datetimeFigureOut">
              <a:rPr lang="zh-CN" altLang="en-US"/>
            </a:fld>
            <a:endParaRPr lang="en-US" altLang="zh-CN"/>
          </a:p>
        </p:txBody>
      </p:sp>
      <p:sp>
        <p:nvSpPr>
          <p:cNvPr id="7" name="Rectangle 5"/>
          <p:cNvSpPr>
            <a:spLocks noGrp="1" noChangeArrowheads="1"/>
          </p:cNvSpPr>
          <p:nvPr>
            <p:ph type="ftr" sz="quarter" idx="11"/>
          </p:nvPr>
        </p:nvSpPr>
        <p:spPr>
          <a:xfrm>
            <a:off x="3124200" y="6248400"/>
            <a:ext cx="2895600" cy="457200"/>
          </a:xfrm>
        </p:spPr>
        <p:txBody>
          <a:bodyPr/>
          <a:lstStyle>
            <a:lvl1pPr>
              <a:defRPr/>
            </a:lvl1pPr>
          </a:lstStyle>
          <a:p>
            <a:pPr>
              <a:defRPr/>
            </a:pPr>
            <a:endParaRPr lang="en-US" altLang="zh-CN"/>
          </a:p>
        </p:txBody>
      </p:sp>
      <p:sp>
        <p:nvSpPr>
          <p:cNvPr id="8" name="Rectangle 6"/>
          <p:cNvSpPr>
            <a:spLocks noGrp="1" noChangeArrowheads="1"/>
          </p:cNvSpPr>
          <p:nvPr>
            <p:ph type="sldNum" sz="quarter" idx="12"/>
          </p:nvPr>
        </p:nvSpPr>
        <p:spPr>
          <a:xfrm>
            <a:off x="6553200" y="6248400"/>
            <a:ext cx="1905000" cy="457200"/>
          </a:xfrm>
        </p:spPr>
        <p:txBody>
          <a:bodyPr/>
          <a:lstStyle>
            <a:lvl1pPr>
              <a:defRPr/>
            </a:lvl1pPr>
          </a:lstStyle>
          <a:p>
            <a:pPr>
              <a:defRPr/>
            </a:pPr>
            <a:fld id="{8516C6A6-C56F-4CBC-A679-BDAC31FC11A5}" type="slidenum">
              <a:rPr lang="zh-CN" altLang="en-US"/>
            </a:fld>
            <a:endParaRPr lang="en-US" altLang="zh-CN"/>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2_空白">
    <p:spTree>
      <p:nvGrpSpPr>
        <p:cNvPr id="1" name=""/>
        <p:cNvGrpSpPr/>
        <p:nvPr/>
      </p:nvGrpSpPr>
      <p:grpSpPr>
        <a:xfrm>
          <a:off x="0" y="0"/>
          <a:ext cx="0" cy="0"/>
          <a:chOff x="0" y="0"/>
          <a:chExt cx="0" cy="0"/>
        </a:xfrm>
      </p:grpSpPr>
      <p:grpSp>
        <p:nvGrpSpPr>
          <p:cNvPr id="2" name="Group 6"/>
          <p:cNvGrpSpPr/>
          <p:nvPr userDrawn="1"/>
        </p:nvGrpSpPr>
        <p:grpSpPr bwMode="auto">
          <a:xfrm>
            <a:off x="381000" y="304800"/>
            <a:ext cx="2133600" cy="457200"/>
            <a:chOff x="249" y="210"/>
            <a:chExt cx="2722" cy="594"/>
          </a:xfrm>
        </p:grpSpPr>
        <p:pic>
          <p:nvPicPr>
            <p:cNvPr id="4" name="Picture 4" descr="新校徽"/>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49" y="255"/>
              <a:ext cx="680" cy="538"/>
            </a:xfrm>
            <a:prstGeom prst="rect">
              <a:avLst/>
            </a:prstGeom>
            <a:noFill/>
            <a:ln w="9525">
              <a:noFill/>
              <a:miter lim="800000"/>
              <a:headEnd/>
              <a:tailEnd/>
            </a:ln>
          </p:spPr>
        </p:pic>
        <p:pic>
          <p:nvPicPr>
            <p:cNvPr id="5" name="Picture 5" descr="校名"/>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03" y="210"/>
              <a:ext cx="2268" cy="594"/>
            </a:xfrm>
            <a:prstGeom prst="rect">
              <a:avLst/>
            </a:prstGeom>
            <a:noFill/>
            <a:ln w="9525">
              <a:noFill/>
              <a:miter lim="800000"/>
              <a:headEnd/>
              <a:tailEnd/>
            </a:ln>
          </p:spPr>
        </p:pic>
      </p:grpSp>
      <p:sp>
        <p:nvSpPr>
          <p:cNvPr id="7" name="内容占位符 3"/>
          <p:cNvSpPr>
            <a:spLocks noGrp="1"/>
          </p:cNvSpPr>
          <p:nvPr>
            <p:ph sz="half" idx="2"/>
          </p:nvPr>
        </p:nvSpPr>
        <p:spPr>
          <a:xfrm>
            <a:off x="457200" y="2174875"/>
            <a:ext cx="8077200" cy="3951288"/>
          </a:xfrm>
        </p:spPr>
        <p:txBody>
          <a:bodyPr/>
          <a:lstStyle>
            <a:lvl1pPr>
              <a:buFont typeface="Wingdings" panose="05000000000000000000" pitchFamily="2" charset="2"/>
              <a:buChar char="Ø"/>
              <a:defRPr sz="2400"/>
            </a:lvl1pPr>
            <a:lvl2pPr>
              <a:buFont typeface="Wingdings" panose="05000000000000000000" pitchFamily="2" charset="2"/>
              <a:buChar char="Ø"/>
              <a:defRPr sz="2000"/>
            </a:lvl2pPr>
            <a:lvl3pPr>
              <a:buFont typeface="Wingdings" panose="05000000000000000000" pitchFamily="2" charset="2"/>
              <a:buChar char="Ø"/>
              <a:defRPr sz="1800"/>
            </a:lvl3pPr>
            <a:lvl4pPr>
              <a:buFont typeface="Wingdings" panose="05000000000000000000" pitchFamily="2" charset="2"/>
              <a:buChar char="Ø"/>
              <a:defRPr sz="1600"/>
            </a:lvl4pPr>
            <a:lvl5pPr>
              <a:buFont typeface="Wingdings" panose="05000000000000000000" pitchFamily="2" charset="2"/>
              <a:buChar char="Ø"/>
              <a:defRPr sz="1600"/>
            </a:lvl5pPr>
            <a:lvl6pPr>
              <a:defRPr sz="1600"/>
            </a:lvl6pPr>
            <a:lvl7pPr>
              <a:defRPr sz="1600"/>
            </a:lvl7pPr>
            <a:lvl8pPr>
              <a:defRPr sz="1600"/>
            </a:lvl8pPr>
            <a:lvl9pPr>
              <a:defRPr sz="1600"/>
            </a:lvl9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6" name="日期占位符 1"/>
          <p:cNvSpPr>
            <a:spLocks noGrp="1"/>
          </p:cNvSpPr>
          <p:nvPr>
            <p:ph type="dt" sz="half" idx="10"/>
          </p:nvPr>
        </p:nvSpPr>
        <p:spPr/>
        <p:txBody>
          <a:bodyPr/>
          <a:lstStyle>
            <a:lvl1pPr>
              <a:defRPr/>
            </a:lvl1pPr>
          </a:lstStyle>
          <a:p>
            <a:pPr>
              <a:defRPr/>
            </a:pPr>
            <a:fld id="{2D210486-FA8F-4F1E-A0D3-37ED8ADF89AC}" type="datetimeFigureOut">
              <a:rPr lang="zh-CN" altLang="en-US"/>
            </a:fld>
            <a:endParaRPr lang="en-US" altLang="zh-CN"/>
          </a:p>
        </p:txBody>
      </p:sp>
      <p:sp>
        <p:nvSpPr>
          <p:cNvPr id="8" name="页脚占位符 2"/>
          <p:cNvSpPr>
            <a:spLocks noGrp="1"/>
          </p:cNvSpPr>
          <p:nvPr>
            <p:ph type="ftr" sz="quarter" idx="11"/>
          </p:nvPr>
        </p:nvSpPr>
        <p:spPr/>
        <p:txBody>
          <a:bodyPr/>
          <a:lstStyle>
            <a:lvl1pPr>
              <a:defRPr/>
            </a:lvl1pPr>
          </a:lstStyle>
          <a:p>
            <a:pPr>
              <a:defRPr/>
            </a:pPr>
            <a:endParaRPr lang="en-US" altLang="zh-CN"/>
          </a:p>
        </p:txBody>
      </p:sp>
      <p:sp>
        <p:nvSpPr>
          <p:cNvPr id="9" name="灯片编号占位符 3"/>
          <p:cNvSpPr>
            <a:spLocks noGrp="1"/>
          </p:cNvSpPr>
          <p:nvPr>
            <p:ph type="sldNum" sz="quarter" idx="12"/>
          </p:nvPr>
        </p:nvSpPr>
        <p:spPr/>
        <p:txBody>
          <a:bodyPr/>
          <a:lstStyle>
            <a:lvl1pPr>
              <a:defRPr/>
            </a:lvl1pPr>
          </a:lstStyle>
          <a:p>
            <a:pPr>
              <a:defRPr/>
            </a:pPr>
            <a:fld id="{E04818A8-10F4-4323-A134-4AE5323F14E1}" type="slidenum">
              <a:rPr lang="zh-CN" altLang="en-US"/>
            </a:fld>
            <a:endParaRPr lang="en-US" altLang="zh-CN"/>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3_空白">
    <p:spTree>
      <p:nvGrpSpPr>
        <p:cNvPr id="1" name=""/>
        <p:cNvGrpSpPr/>
        <p:nvPr/>
      </p:nvGrpSpPr>
      <p:grpSpPr>
        <a:xfrm>
          <a:off x="0" y="0"/>
          <a:ext cx="0" cy="0"/>
          <a:chOff x="0" y="0"/>
          <a:chExt cx="0" cy="0"/>
        </a:xfrm>
      </p:grpSpPr>
      <p:pic>
        <p:nvPicPr>
          <p:cNvPr id="4" name="Picture 4" descr="201103210230151[1]"/>
          <p:cNvPicPr>
            <a:picLocks noChangeAspect="1" noChangeArrowheads="1"/>
          </p:cNvPicPr>
          <p:nvPr userDrawn="1"/>
        </p:nvPicPr>
        <p:blipFill>
          <a:blip r:embed="rId2">
            <a:lum bright="-40000" contrast="60000"/>
          </a:blip>
          <a:srcRect/>
          <a:stretch>
            <a:fillRect/>
          </a:stretch>
        </p:blipFill>
        <p:spPr bwMode="auto">
          <a:xfrm>
            <a:off x="7239000" y="6324602"/>
            <a:ext cx="1295400" cy="339725"/>
          </a:xfrm>
          <a:prstGeom prst="rect">
            <a:avLst/>
          </a:prstGeom>
          <a:noFill/>
          <a:ln w="9525">
            <a:noFill/>
            <a:miter lim="800000"/>
            <a:headEnd/>
            <a:tailEnd/>
          </a:ln>
        </p:spPr>
      </p:pic>
      <p:sp>
        <p:nvSpPr>
          <p:cNvPr id="6" name="标题 1"/>
          <p:cNvSpPr>
            <a:spLocks noGrp="1"/>
          </p:cNvSpPr>
          <p:nvPr>
            <p:ph type="title"/>
          </p:nvPr>
        </p:nvSpPr>
        <p:spPr>
          <a:xfrm>
            <a:off x="1447800" y="228600"/>
            <a:ext cx="7391400" cy="820738"/>
          </a:xfrm>
        </p:spPr>
        <p:txBody>
          <a:bodyPr/>
          <a:lstStyle/>
          <a:p>
            <a:r>
              <a:rPr lang="zh-CN" altLang="en-US" dirty="0" smtClean="0"/>
              <a:t>单击此处编辑母版标题样式</a:t>
            </a:r>
            <a:endParaRPr lang="zh-CN" altLang="en-US" dirty="0"/>
          </a:p>
        </p:txBody>
      </p:sp>
      <p:sp>
        <p:nvSpPr>
          <p:cNvPr id="7" name="内容占位符 2"/>
          <p:cNvSpPr>
            <a:spLocks noGrp="1"/>
          </p:cNvSpPr>
          <p:nvPr>
            <p:ph idx="1"/>
          </p:nvPr>
        </p:nvSpPr>
        <p:spPr>
          <a:xfrm>
            <a:off x="533400" y="1600200"/>
            <a:ext cx="8001000" cy="4267200"/>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Tree>
  </p:cSld>
  <p:clrMapOvr>
    <a:masterClrMapping/>
  </p:clrMapOvr>
  <p:transition spd="med">
    <p:random/>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endParaRPr lang="en-US" altLang="zh-CN"/>
          </a:p>
        </p:txBody>
      </p:sp>
      <p:sp>
        <p:nvSpPr>
          <p:cNvPr id="3" name="页脚占位符 2"/>
          <p:cNvSpPr>
            <a:spLocks noGrp="1"/>
          </p:cNvSpPr>
          <p:nvPr>
            <p:ph type="ftr" sz="quarter" idx="11"/>
          </p:nvPr>
        </p:nvSpPr>
        <p:spPr/>
        <p:txBody>
          <a:bodyPr/>
          <a:lstStyle/>
          <a:p>
            <a:pPr>
              <a:defRPr/>
            </a:pPr>
            <a:endParaRPr lang="en-US" altLang="zh-CN"/>
          </a:p>
        </p:txBody>
      </p:sp>
      <p:sp>
        <p:nvSpPr>
          <p:cNvPr id="4" name="灯片编号占位符 3"/>
          <p:cNvSpPr>
            <a:spLocks noGrp="1"/>
          </p:cNvSpPr>
          <p:nvPr>
            <p:ph type="sldNum" sz="quarter" idx="12"/>
          </p:nvPr>
        </p:nvSpPr>
        <p:spPr/>
        <p:txBody>
          <a:bodyPr/>
          <a:lstStyle/>
          <a:p>
            <a:pPr>
              <a:defRPr/>
            </a:pPr>
            <a:fld id="{A359E9D5-847E-4A14-8560-30887520E05B}" type="slidenum">
              <a:rPr lang="en-US" altLang="zh-CN" smtClean="0"/>
            </a:fld>
            <a:endParaRPr lang="en-US" altLang="zh-CN"/>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1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12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userDrawn="1">
  <p:cSld name="13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a:defRPr/>
            </a:pPr>
            <a:endParaRPr lang="en-US" altLang="zh-CN"/>
          </a:p>
        </p:txBody>
      </p:sp>
      <p:sp>
        <p:nvSpPr>
          <p:cNvPr id="6" name="页脚占位符 5"/>
          <p:cNvSpPr>
            <a:spLocks noGrp="1"/>
          </p:cNvSpPr>
          <p:nvPr>
            <p:ph type="ftr" sz="quarter" idx="11"/>
          </p:nvPr>
        </p:nvSpPr>
        <p:spPr/>
        <p:txBody>
          <a:bodyPr/>
          <a:lstStyle/>
          <a:p>
            <a:pPr>
              <a:defRPr/>
            </a:pPr>
            <a:endParaRPr lang="en-US" altLang="zh-CN"/>
          </a:p>
        </p:txBody>
      </p:sp>
      <p:sp>
        <p:nvSpPr>
          <p:cNvPr id="7" name="灯片编号占位符 6"/>
          <p:cNvSpPr>
            <a:spLocks noGrp="1"/>
          </p:cNvSpPr>
          <p:nvPr>
            <p:ph type="sldNum" sz="quarter" idx="12"/>
          </p:nvPr>
        </p:nvSpPr>
        <p:spPr/>
        <p:txBody>
          <a:bodyPr/>
          <a:lstStyle/>
          <a:p>
            <a:pPr>
              <a:defRPr/>
            </a:pPr>
            <a:fld id="{67B06510-3072-43D6-8501-6E1C004C596D}" type="slidenum">
              <a:rPr lang="en-US" altLang="zh-CN" smtClean="0"/>
            </a:fld>
            <a:endParaRPr lang="en-US" altLang="zh-CN"/>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14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502C708-09C5-4FEB-8A94-530A28E3BE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4EF0466-9DC6-4DB5-A266-948414F72860}"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a:defRPr/>
            </a:pPr>
            <a:endParaRPr lang="en-US" altLang="zh-CN"/>
          </a:p>
        </p:txBody>
      </p:sp>
      <p:sp>
        <p:nvSpPr>
          <p:cNvPr id="6" name="页脚占位符 5"/>
          <p:cNvSpPr>
            <a:spLocks noGrp="1"/>
          </p:cNvSpPr>
          <p:nvPr>
            <p:ph type="ftr" sz="quarter" idx="11"/>
          </p:nvPr>
        </p:nvSpPr>
        <p:spPr/>
        <p:txBody>
          <a:bodyPr/>
          <a:lstStyle/>
          <a:p>
            <a:pPr>
              <a:defRPr/>
            </a:pPr>
            <a:endParaRPr lang="en-US" altLang="zh-CN"/>
          </a:p>
        </p:txBody>
      </p:sp>
      <p:sp>
        <p:nvSpPr>
          <p:cNvPr id="7" name="灯片编号占位符 6"/>
          <p:cNvSpPr>
            <a:spLocks noGrp="1"/>
          </p:cNvSpPr>
          <p:nvPr>
            <p:ph type="sldNum" sz="quarter" idx="12"/>
          </p:nvPr>
        </p:nvSpPr>
        <p:spPr/>
        <p:txBody>
          <a:bodyPr/>
          <a:lstStyle/>
          <a:p>
            <a:pPr>
              <a:defRPr/>
            </a:pPr>
            <a:fld id="{155E3E86-7ED2-41A8-BF4D-90764B434775}" type="slidenum">
              <a:rPr lang="en-US" altLang="zh-CN" smtClean="0"/>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3.xml"/><Relationship Id="rId8" Type="http://schemas.openxmlformats.org/officeDocument/2006/relationships/slideLayout" Target="../slideLayouts/slideLayout22.xml"/><Relationship Id="rId7" Type="http://schemas.openxmlformats.org/officeDocument/2006/relationships/slideLayout" Target="../slideLayouts/slideLayout21.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 Id="rId34" Type="http://schemas.openxmlformats.org/officeDocument/2006/relationships/theme" Target="../theme/theme2.xml"/><Relationship Id="rId33" Type="http://schemas.openxmlformats.org/officeDocument/2006/relationships/slideLayout" Target="../slideLayouts/slideLayout47.xml"/><Relationship Id="rId32" Type="http://schemas.openxmlformats.org/officeDocument/2006/relationships/slideLayout" Target="../slideLayouts/slideLayout46.xml"/><Relationship Id="rId31" Type="http://schemas.openxmlformats.org/officeDocument/2006/relationships/slideLayout" Target="../slideLayouts/slideLayout45.xml"/><Relationship Id="rId30" Type="http://schemas.openxmlformats.org/officeDocument/2006/relationships/slideLayout" Target="../slideLayouts/slideLayout44.xml"/><Relationship Id="rId3" Type="http://schemas.openxmlformats.org/officeDocument/2006/relationships/slideLayout" Target="../slideLayouts/slideLayout17.xml"/><Relationship Id="rId29" Type="http://schemas.openxmlformats.org/officeDocument/2006/relationships/slideLayout" Target="../slideLayouts/slideLayout43.xml"/><Relationship Id="rId28" Type="http://schemas.openxmlformats.org/officeDocument/2006/relationships/slideLayout" Target="../slideLayouts/slideLayout42.xml"/><Relationship Id="rId27" Type="http://schemas.openxmlformats.org/officeDocument/2006/relationships/slideLayout" Target="../slideLayouts/slideLayout41.xml"/><Relationship Id="rId26" Type="http://schemas.openxmlformats.org/officeDocument/2006/relationships/slideLayout" Target="../slideLayouts/slideLayout40.xml"/><Relationship Id="rId25" Type="http://schemas.openxmlformats.org/officeDocument/2006/relationships/slideLayout" Target="../slideLayouts/slideLayout39.xml"/><Relationship Id="rId24" Type="http://schemas.openxmlformats.org/officeDocument/2006/relationships/slideLayout" Target="../slideLayouts/slideLayout38.xml"/><Relationship Id="rId23" Type="http://schemas.openxmlformats.org/officeDocument/2006/relationships/slideLayout" Target="../slideLayouts/slideLayout37.xml"/><Relationship Id="rId22" Type="http://schemas.openxmlformats.org/officeDocument/2006/relationships/slideLayout" Target="../slideLayouts/slideLayout36.xml"/><Relationship Id="rId21" Type="http://schemas.openxmlformats.org/officeDocument/2006/relationships/slideLayout" Target="../slideLayouts/slideLayout35.xml"/><Relationship Id="rId20" Type="http://schemas.openxmlformats.org/officeDocument/2006/relationships/slideLayout" Target="../slideLayouts/slideLayout34.xml"/><Relationship Id="rId2" Type="http://schemas.openxmlformats.org/officeDocument/2006/relationships/slideLayout" Target="../slideLayouts/slideLayout16.xml"/><Relationship Id="rId19" Type="http://schemas.openxmlformats.org/officeDocument/2006/relationships/slideLayout" Target="../slideLayouts/slideLayout33.xml"/><Relationship Id="rId18" Type="http://schemas.openxmlformats.org/officeDocument/2006/relationships/slideLayout" Target="../slideLayouts/slideLayout32.xml"/><Relationship Id="rId17" Type="http://schemas.openxmlformats.org/officeDocument/2006/relationships/slideLayout" Target="../slideLayouts/slideLayout31.xml"/><Relationship Id="rId16" Type="http://schemas.openxmlformats.org/officeDocument/2006/relationships/slideLayout" Target="../slideLayouts/slideLayout30.xml"/><Relationship Id="rId15" Type="http://schemas.openxmlformats.org/officeDocument/2006/relationships/slideLayout" Target="../slideLayouts/slideLayout29.xml"/><Relationship Id="rId14" Type="http://schemas.openxmlformats.org/officeDocument/2006/relationships/slideLayout" Target="../slideLayouts/slideLayout28.xml"/><Relationship Id="rId13" Type="http://schemas.openxmlformats.org/officeDocument/2006/relationships/slideLayout" Target="../slideLayouts/slideLayout27.xml"/><Relationship Id="rId12" Type="http://schemas.openxmlformats.org/officeDocument/2006/relationships/slideLayout" Target="../slideLayouts/slideLayout26.xml"/><Relationship Id="rId11" Type="http://schemas.openxmlformats.org/officeDocument/2006/relationships/slideLayout" Target="../slideLayouts/slideLayout25.xml"/><Relationship Id="rId10" Type="http://schemas.openxmlformats.org/officeDocument/2006/relationships/slideLayout" Target="../slideLayouts/slideLayout24.xml"/><Relationship Id="rId1"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56.xml"/><Relationship Id="rId8" Type="http://schemas.openxmlformats.org/officeDocument/2006/relationships/slideLayout" Target="../slideLayouts/slideLayout55.xml"/><Relationship Id="rId7" Type="http://schemas.openxmlformats.org/officeDocument/2006/relationships/slideLayout" Target="../slideLayouts/slideLayout54.xml"/><Relationship Id="rId6" Type="http://schemas.openxmlformats.org/officeDocument/2006/relationships/slideLayout" Target="../slideLayouts/slideLayout53.xml"/><Relationship Id="rId5" Type="http://schemas.openxmlformats.org/officeDocument/2006/relationships/slideLayout" Target="../slideLayouts/slideLayout52.xml"/><Relationship Id="rId4" Type="http://schemas.openxmlformats.org/officeDocument/2006/relationships/slideLayout" Target="../slideLayouts/slideLayout51.xml"/><Relationship Id="rId34" Type="http://schemas.openxmlformats.org/officeDocument/2006/relationships/theme" Target="../theme/theme3.xml"/><Relationship Id="rId33" Type="http://schemas.openxmlformats.org/officeDocument/2006/relationships/slideLayout" Target="../slideLayouts/slideLayout80.xml"/><Relationship Id="rId32" Type="http://schemas.openxmlformats.org/officeDocument/2006/relationships/slideLayout" Target="../slideLayouts/slideLayout79.xml"/><Relationship Id="rId31" Type="http://schemas.openxmlformats.org/officeDocument/2006/relationships/slideLayout" Target="../slideLayouts/slideLayout78.xml"/><Relationship Id="rId30" Type="http://schemas.openxmlformats.org/officeDocument/2006/relationships/slideLayout" Target="../slideLayouts/slideLayout77.xml"/><Relationship Id="rId3" Type="http://schemas.openxmlformats.org/officeDocument/2006/relationships/slideLayout" Target="../slideLayouts/slideLayout50.xml"/><Relationship Id="rId29" Type="http://schemas.openxmlformats.org/officeDocument/2006/relationships/slideLayout" Target="../slideLayouts/slideLayout76.xml"/><Relationship Id="rId28" Type="http://schemas.openxmlformats.org/officeDocument/2006/relationships/slideLayout" Target="../slideLayouts/slideLayout75.xml"/><Relationship Id="rId27" Type="http://schemas.openxmlformats.org/officeDocument/2006/relationships/slideLayout" Target="../slideLayouts/slideLayout74.xml"/><Relationship Id="rId26" Type="http://schemas.openxmlformats.org/officeDocument/2006/relationships/slideLayout" Target="../slideLayouts/slideLayout73.xml"/><Relationship Id="rId25" Type="http://schemas.openxmlformats.org/officeDocument/2006/relationships/slideLayout" Target="../slideLayouts/slideLayout72.xml"/><Relationship Id="rId24" Type="http://schemas.openxmlformats.org/officeDocument/2006/relationships/slideLayout" Target="../slideLayouts/slideLayout71.xml"/><Relationship Id="rId23" Type="http://schemas.openxmlformats.org/officeDocument/2006/relationships/slideLayout" Target="../slideLayouts/slideLayout70.xml"/><Relationship Id="rId22" Type="http://schemas.openxmlformats.org/officeDocument/2006/relationships/slideLayout" Target="../slideLayouts/slideLayout69.xml"/><Relationship Id="rId21" Type="http://schemas.openxmlformats.org/officeDocument/2006/relationships/slideLayout" Target="../slideLayouts/slideLayout68.xml"/><Relationship Id="rId20" Type="http://schemas.openxmlformats.org/officeDocument/2006/relationships/slideLayout" Target="../slideLayouts/slideLayout67.xml"/><Relationship Id="rId2" Type="http://schemas.openxmlformats.org/officeDocument/2006/relationships/slideLayout" Target="../slideLayouts/slideLayout49.xml"/><Relationship Id="rId19" Type="http://schemas.openxmlformats.org/officeDocument/2006/relationships/slideLayout" Target="../slideLayouts/slideLayout66.xml"/><Relationship Id="rId18" Type="http://schemas.openxmlformats.org/officeDocument/2006/relationships/slideLayout" Target="../slideLayouts/slideLayout65.xml"/><Relationship Id="rId17" Type="http://schemas.openxmlformats.org/officeDocument/2006/relationships/slideLayout" Target="../slideLayouts/slideLayout64.xml"/><Relationship Id="rId16" Type="http://schemas.openxmlformats.org/officeDocument/2006/relationships/slideLayout" Target="../slideLayouts/slideLayout63.xml"/><Relationship Id="rId15" Type="http://schemas.openxmlformats.org/officeDocument/2006/relationships/slideLayout" Target="../slideLayouts/slideLayout62.xml"/><Relationship Id="rId14" Type="http://schemas.openxmlformats.org/officeDocument/2006/relationships/slideLayout" Target="../slideLayouts/slideLayout61.xml"/><Relationship Id="rId13" Type="http://schemas.openxmlformats.org/officeDocument/2006/relationships/slideLayout" Target="../slideLayouts/slideLayout60.xml"/><Relationship Id="rId12" Type="http://schemas.openxmlformats.org/officeDocument/2006/relationships/slideLayout" Target="../slideLayouts/slideLayout59.xml"/><Relationship Id="rId11" Type="http://schemas.openxmlformats.org/officeDocument/2006/relationships/slideLayout" Target="../slideLayouts/slideLayout58.xml"/><Relationship Id="rId10" Type="http://schemas.openxmlformats.org/officeDocument/2006/relationships/slideLayout" Target="../slideLayouts/slideLayout57.xml"/><Relationship Id="rId1"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ltLang="zh-CN"/>
          </a:p>
        </p:txBody>
      </p:sp>
      <p:sp>
        <p:nvSpPr>
          <p:cNvPr id="5" name="页脚占位符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ltLang="zh-CN"/>
          </a:p>
        </p:txBody>
      </p:sp>
      <p:sp>
        <p:nvSpPr>
          <p:cNvPr id="6" name="灯片编号占位符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1E55298-E664-4A9C-B60C-0CD6BD32A171}" type="slidenum">
              <a:rPr lang="en-US" altLang="zh-CN" smtClean="0"/>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1"/>
            <a:ext cx="8001000" cy="1216025"/>
          </a:xfrm>
          <a:prstGeom prst="rect">
            <a:avLst/>
          </a:prstGeom>
          <a:noFill/>
          <a:ln w="9525">
            <a:noFill/>
            <a:miter lim="800000"/>
          </a:ln>
        </p:spPr>
        <p:txBody>
          <a:bodyPr vert="horz" wrap="square" lIns="91440" tIns="45720" rIns="91440" bIns="45720" numCol="1" anchor="b"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566738" y="1752600"/>
            <a:ext cx="8001000" cy="4267200"/>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63844" name="AutoShape 4"/>
          <p:cNvSpPr>
            <a:spLocks noChangeArrowheads="1"/>
          </p:cNvSpPr>
          <p:nvPr/>
        </p:nvSpPr>
        <p:spPr bwMode="auto">
          <a:xfrm>
            <a:off x="609601" y="1566867"/>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a:solidFill>
              <a:schemeClr val="accent2"/>
            </a:solidFill>
            <a:round/>
          </a:ln>
        </p:spPr>
        <p:txBody>
          <a:bodyPr/>
          <a:lstStyle/>
          <a:p>
            <a:pPr>
              <a:defRPr/>
            </a:pPr>
            <a:endParaRPr lang="zh-CN" altLang="en-US" sz="2400">
              <a:latin typeface="Times New Roman" panose="02020603050405020304" pitchFamily="18" charset="0"/>
              <a:ea typeface="宋体" panose="02010600030101010101" pitchFamily="2" charset="-122"/>
            </a:endParaRPr>
          </a:p>
        </p:txBody>
      </p:sp>
      <p:sp>
        <p:nvSpPr>
          <p:cNvPr id="163845" name="Line 5"/>
          <p:cNvSpPr>
            <a:spLocks noChangeShapeType="1"/>
          </p:cNvSpPr>
          <p:nvPr/>
        </p:nvSpPr>
        <p:spPr bwMode="auto">
          <a:xfrm flipV="1">
            <a:off x="609600" y="6172200"/>
            <a:ext cx="7924800" cy="0"/>
          </a:xfrm>
          <a:prstGeom prst="line">
            <a:avLst/>
          </a:prstGeom>
          <a:noFill/>
          <a:ln w="3175">
            <a:solidFill>
              <a:schemeClr val="accent2"/>
            </a:solidFill>
            <a:round/>
          </a:ln>
          <a:effectLst/>
        </p:spPr>
        <p:txBody>
          <a:bodyPr/>
          <a:lstStyle/>
          <a:p>
            <a:pPr>
              <a:defRPr/>
            </a:pPr>
            <a:endParaRPr lang="zh-CN" altLang="en-US"/>
          </a:p>
        </p:txBody>
      </p:sp>
      <p:sp>
        <p:nvSpPr>
          <p:cNvPr id="163846" name="Rectangle 6"/>
          <p:cNvSpPr>
            <a:spLocks noGrp="1" noChangeArrowheads="1"/>
          </p:cNvSpPr>
          <p:nvPr>
            <p:ph type="dt" sz="half" idx="2"/>
          </p:nvPr>
        </p:nvSpPr>
        <p:spPr bwMode="auto">
          <a:xfrm>
            <a:off x="609600" y="6245225"/>
            <a:ext cx="1981200" cy="476250"/>
          </a:xfrm>
          <a:prstGeom prst="rect">
            <a:avLst/>
          </a:prstGeom>
          <a:noFill/>
          <a:ln w="9525">
            <a:noFill/>
            <a:miter lim="800000"/>
          </a:ln>
          <a:effectLst/>
        </p:spPr>
        <p:txBody>
          <a:bodyPr vert="horz" wrap="square" lIns="91440" tIns="45720" rIns="91440" bIns="45720" numCol="1" anchor="t" anchorCtr="0" compatLnSpc="1"/>
          <a:lstStyle>
            <a:lvl1pPr eaLnBrk="1" hangingPunct="1">
              <a:defRPr sz="1200">
                <a:latin typeface="+mn-lt"/>
                <a:ea typeface="+mn-ea"/>
              </a:defRPr>
            </a:lvl1pPr>
          </a:lstStyle>
          <a:p>
            <a:pPr>
              <a:defRPr/>
            </a:pPr>
            <a:fld id="{A96DA891-FC16-45AA-B226-D55134F8A0B8}" type="datetimeFigureOut">
              <a:rPr lang="zh-CN" altLang="en-US"/>
            </a:fld>
            <a:endParaRPr lang="en-US" altLang="zh-CN"/>
          </a:p>
        </p:txBody>
      </p:sp>
      <p:sp>
        <p:nvSpPr>
          <p:cNvPr id="163847" name="Rectangle 7"/>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eaLnBrk="1" hangingPunct="1">
              <a:defRPr sz="1200">
                <a:latin typeface="+mn-lt"/>
                <a:ea typeface="+mn-ea"/>
              </a:defRPr>
            </a:lvl1pPr>
          </a:lstStyle>
          <a:p>
            <a:pPr>
              <a:defRPr/>
            </a:pPr>
            <a:endParaRPr lang="en-US" altLang="zh-CN"/>
          </a:p>
        </p:txBody>
      </p:sp>
      <p:sp>
        <p:nvSpPr>
          <p:cNvPr id="163848" name="Rectangle 8"/>
          <p:cNvSpPr>
            <a:spLocks noGrp="1" noChangeArrowheads="1"/>
          </p:cNvSpPr>
          <p:nvPr>
            <p:ph type="sldNum" sz="quarter" idx="4"/>
          </p:nvPr>
        </p:nvSpPr>
        <p:spPr bwMode="auto">
          <a:xfrm>
            <a:off x="6553200" y="6245225"/>
            <a:ext cx="1981200" cy="47625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200">
                <a:latin typeface="+mn-lt"/>
                <a:ea typeface="+mn-ea"/>
              </a:defRPr>
            </a:lvl1pPr>
          </a:lstStyle>
          <a:p>
            <a:pPr>
              <a:defRPr/>
            </a:pPr>
            <a:fld id="{835C8BCF-F3FE-498A-A076-F0D1707A5DE1}" type="slidenum">
              <a:rPr lang="zh-CN" altLang="en-US"/>
            </a:fld>
            <a:endParaRPr lang="en-US" altLang="zh-CN"/>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 id="2147483680" r:id="rId17"/>
    <p:sldLayoutId id="2147483681" r:id="rId18"/>
    <p:sldLayoutId id="2147483682" r:id="rId19"/>
    <p:sldLayoutId id="2147483683" r:id="rId20"/>
    <p:sldLayoutId id="2147483684" r:id="rId21"/>
    <p:sldLayoutId id="2147483685" r:id="rId22"/>
    <p:sldLayoutId id="2147483686" r:id="rId23"/>
    <p:sldLayoutId id="2147483687" r:id="rId24"/>
    <p:sldLayoutId id="2147483688" r:id="rId25"/>
    <p:sldLayoutId id="2147483689" r:id="rId26"/>
    <p:sldLayoutId id="2147483690" r:id="rId27"/>
    <p:sldLayoutId id="2147483691" r:id="rId28"/>
    <p:sldLayoutId id="2147483692" r:id="rId29"/>
    <p:sldLayoutId id="2147483693" r:id="rId30"/>
    <p:sldLayoutId id="2147483694" r:id="rId31"/>
    <p:sldLayoutId id="2147483695" r:id="rId32"/>
    <p:sldLayoutId id="2147483696" r:id="rId33"/>
  </p:sldLayoutIdLst>
  <p:timing>
    <p:tnLst>
      <p:par>
        <p:cTn id="1" dur="indefinite" restart="never" nodeType="tmRoot"/>
      </p:par>
    </p:tnLst>
  </p:timing>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800">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800">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800">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800">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800">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800">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800">
          <a:solidFill>
            <a:schemeClr val="tx2"/>
          </a:solidFill>
          <a:latin typeface="Verdana" panose="020B0604030504040204" pitchFamily="34" charset="0"/>
          <a:ea typeface="宋体" panose="02010600030101010101" pitchFamily="2" charset="-122"/>
        </a:defRPr>
      </a:lvl9pPr>
    </p:titleStyle>
    <p:bodyStyle>
      <a:lvl1pPr marL="469900" indent="-469900" algn="l" rtl="0" eaLnBrk="0" fontAlgn="base" hangingPunct="0">
        <a:spcBef>
          <a:spcPct val="20000"/>
        </a:spcBef>
        <a:spcAft>
          <a:spcPct val="0"/>
        </a:spcAft>
        <a:buClr>
          <a:schemeClr val="accent2"/>
        </a:buClr>
        <a:buFont typeface="Wingdings" panose="05000000000000000000" pitchFamily="2" charset="2"/>
        <a:buChar char="o"/>
        <a:defRPr sz="3000">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n"/>
        <a:defRPr sz="2600">
          <a:solidFill>
            <a:schemeClr val="tx1"/>
          </a:solidFill>
          <a:latin typeface="+mn-lt"/>
          <a:ea typeface="+mn-ea"/>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o"/>
        <a:defRPr sz="2300">
          <a:solidFill>
            <a:schemeClr val="tx1"/>
          </a:solidFill>
          <a:latin typeface="+mn-lt"/>
          <a:ea typeface="+mn-ea"/>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sz="2000">
          <a:solidFill>
            <a:schemeClr val="tx1"/>
          </a:solidFill>
          <a:latin typeface="+mn-lt"/>
          <a:ea typeface="+mn-ea"/>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5pPr>
      <a:lvl6pPr marL="2551430" indent="-398780" algn="l" rtl="0" fontAlgn="base">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6pPr>
      <a:lvl7pPr marL="3008630" indent="-398780" algn="l" rtl="0" fontAlgn="base">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7pPr>
      <a:lvl8pPr marL="3465830" indent="-398780" algn="l" rtl="0" fontAlgn="base">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8pPr>
      <a:lvl9pPr marL="3923030" indent="-398780" algn="l" rtl="0" fontAlgn="base">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1"/>
            <a:ext cx="8001000" cy="1216025"/>
          </a:xfrm>
          <a:prstGeom prst="rect">
            <a:avLst/>
          </a:prstGeom>
          <a:noFill/>
          <a:ln w="9525">
            <a:noFill/>
            <a:miter lim="800000"/>
          </a:ln>
        </p:spPr>
        <p:txBody>
          <a:bodyPr vert="horz" wrap="square" lIns="91440" tIns="45720" rIns="91440" bIns="45720" numCol="1" anchor="b"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566738" y="1752600"/>
            <a:ext cx="8001000" cy="4267200"/>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63844" name="AutoShape 4"/>
          <p:cNvSpPr>
            <a:spLocks noChangeArrowheads="1"/>
          </p:cNvSpPr>
          <p:nvPr/>
        </p:nvSpPr>
        <p:spPr bwMode="auto">
          <a:xfrm>
            <a:off x="609601" y="1566865"/>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a:solidFill>
              <a:schemeClr val="accent2"/>
            </a:solidFill>
            <a:round/>
          </a:ln>
        </p:spPr>
        <p:txBody>
          <a:bodyPr/>
          <a:lstStyle/>
          <a:p>
            <a:pPr>
              <a:defRPr/>
            </a:pPr>
            <a:endParaRPr lang="zh-CN" altLang="en-US" sz="2400">
              <a:latin typeface="Times New Roman" panose="02020603050405020304" pitchFamily="18" charset="0"/>
              <a:ea typeface="宋体" panose="02010600030101010101" pitchFamily="2" charset="-122"/>
            </a:endParaRPr>
          </a:p>
        </p:txBody>
      </p:sp>
      <p:sp>
        <p:nvSpPr>
          <p:cNvPr id="163845" name="Line 5"/>
          <p:cNvSpPr>
            <a:spLocks noChangeShapeType="1"/>
          </p:cNvSpPr>
          <p:nvPr/>
        </p:nvSpPr>
        <p:spPr bwMode="auto">
          <a:xfrm flipV="1">
            <a:off x="609600" y="6172200"/>
            <a:ext cx="7924800" cy="0"/>
          </a:xfrm>
          <a:prstGeom prst="line">
            <a:avLst/>
          </a:prstGeom>
          <a:noFill/>
          <a:ln w="3175">
            <a:solidFill>
              <a:schemeClr val="accent2"/>
            </a:solidFill>
            <a:round/>
          </a:ln>
          <a:effectLst/>
        </p:spPr>
        <p:txBody>
          <a:bodyPr/>
          <a:lstStyle/>
          <a:p>
            <a:pPr>
              <a:defRPr/>
            </a:pPr>
            <a:endParaRPr lang="zh-CN" altLang="en-US"/>
          </a:p>
        </p:txBody>
      </p:sp>
      <p:sp>
        <p:nvSpPr>
          <p:cNvPr id="163846" name="Rectangle 6"/>
          <p:cNvSpPr>
            <a:spLocks noGrp="1" noChangeArrowheads="1"/>
          </p:cNvSpPr>
          <p:nvPr>
            <p:ph type="dt" sz="half" idx="2"/>
          </p:nvPr>
        </p:nvSpPr>
        <p:spPr bwMode="auto">
          <a:xfrm>
            <a:off x="609600" y="6245225"/>
            <a:ext cx="1981200" cy="476250"/>
          </a:xfrm>
          <a:prstGeom prst="rect">
            <a:avLst/>
          </a:prstGeom>
          <a:noFill/>
          <a:ln w="9525">
            <a:noFill/>
            <a:miter lim="800000"/>
          </a:ln>
          <a:effectLst/>
        </p:spPr>
        <p:txBody>
          <a:bodyPr vert="horz" wrap="square" lIns="91440" tIns="45720" rIns="91440" bIns="45720" numCol="1" anchor="t" anchorCtr="0" compatLnSpc="1"/>
          <a:lstStyle>
            <a:lvl1pPr eaLnBrk="1" hangingPunct="1">
              <a:defRPr sz="1200">
                <a:latin typeface="+mn-lt"/>
                <a:ea typeface="+mn-ea"/>
              </a:defRPr>
            </a:lvl1pPr>
          </a:lstStyle>
          <a:p>
            <a:pPr>
              <a:defRPr/>
            </a:pPr>
            <a:fld id="{A96DA891-FC16-45AA-B226-D55134F8A0B8}" type="datetimeFigureOut">
              <a:rPr lang="zh-CN" altLang="en-US"/>
            </a:fld>
            <a:endParaRPr lang="en-US" altLang="zh-CN"/>
          </a:p>
        </p:txBody>
      </p:sp>
      <p:sp>
        <p:nvSpPr>
          <p:cNvPr id="163847" name="Rectangle 7"/>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eaLnBrk="1" hangingPunct="1">
              <a:defRPr sz="1200">
                <a:latin typeface="+mn-lt"/>
                <a:ea typeface="+mn-ea"/>
              </a:defRPr>
            </a:lvl1pPr>
          </a:lstStyle>
          <a:p>
            <a:pPr>
              <a:defRPr/>
            </a:pPr>
            <a:endParaRPr lang="en-US" altLang="zh-CN"/>
          </a:p>
        </p:txBody>
      </p:sp>
      <p:sp>
        <p:nvSpPr>
          <p:cNvPr id="163848" name="Rectangle 8"/>
          <p:cNvSpPr>
            <a:spLocks noGrp="1" noChangeArrowheads="1"/>
          </p:cNvSpPr>
          <p:nvPr>
            <p:ph type="sldNum" sz="quarter" idx="4"/>
          </p:nvPr>
        </p:nvSpPr>
        <p:spPr bwMode="auto">
          <a:xfrm>
            <a:off x="6553200" y="6245225"/>
            <a:ext cx="1981200" cy="47625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200">
                <a:latin typeface="+mn-lt"/>
                <a:ea typeface="+mn-ea"/>
              </a:defRPr>
            </a:lvl1pPr>
          </a:lstStyle>
          <a:p>
            <a:pPr>
              <a:defRPr/>
            </a:pPr>
            <a:fld id="{835C8BCF-F3FE-498A-A076-F0D1707A5DE1}" type="slidenum">
              <a:rPr lang="zh-CN" altLang="en-US"/>
            </a:fld>
            <a:endParaRPr lang="en-US" altLang="zh-CN"/>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 id="2147483712" r:id="rId15"/>
    <p:sldLayoutId id="2147483713" r:id="rId16"/>
    <p:sldLayoutId id="2147483714" r:id="rId17"/>
    <p:sldLayoutId id="2147483715" r:id="rId18"/>
    <p:sldLayoutId id="2147483716" r:id="rId19"/>
    <p:sldLayoutId id="2147483717" r:id="rId20"/>
    <p:sldLayoutId id="2147483718" r:id="rId21"/>
    <p:sldLayoutId id="2147483719" r:id="rId22"/>
    <p:sldLayoutId id="2147483720" r:id="rId23"/>
    <p:sldLayoutId id="2147483721" r:id="rId24"/>
    <p:sldLayoutId id="2147483722" r:id="rId25"/>
    <p:sldLayoutId id="2147483723" r:id="rId26"/>
    <p:sldLayoutId id="2147483724" r:id="rId27"/>
    <p:sldLayoutId id="2147483725" r:id="rId28"/>
    <p:sldLayoutId id="2147483726" r:id="rId29"/>
    <p:sldLayoutId id="2147483727" r:id="rId30"/>
    <p:sldLayoutId id="2147483728" r:id="rId31"/>
    <p:sldLayoutId id="2147483729" r:id="rId32"/>
    <p:sldLayoutId id="2147483730" r:id="rId33"/>
  </p:sldLayoutIdLst>
  <p:timing>
    <p:tnLst>
      <p:par>
        <p:cTn id="1" dur="indefinite" restart="never" nodeType="tmRoot"/>
      </p:par>
    </p:tnLst>
  </p:timing>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800">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800">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800">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800">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800">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800">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800">
          <a:solidFill>
            <a:schemeClr val="tx2"/>
          </a:solidFill>
          <a:latin typeface="Verdana" panose="020B0604030504040204" pitchFamily="34" charset="0"/>
          <a:ea typeface="宋体" panose="02010600030101010101" pitchFamily="2" charset="-122"/>
        </a:defRPr>
      </a:lvl9pPr>
    </p:titleStyle>
    <p:bodyStyle>
      <a:lvl1pPr marL="469900" indent="-469900" algn="l" rtl="0" eaLnBrk="0" fontAlgn="base" hangingPunct="0">
        <a:spcBef>
          <a:spcPct val="20000"/>
        </a:spcBef>
        <a:spcAft>
          <a:spcPct val="0"/>
        </a:spcAft>
        <a:buClr>
          <a:schemeClr val="accent2"/>
        </a:buClr>
        <a:buFont typeface="Wingdings" panose="05000000000000000000" pitchFamily="2" charset="2"/>
        <a:buChar char="o"/>
        <a:defRPr sz="3000">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n"/>
        <a:defRPr sz="2600">
          <a:solidFill>
            <a:schemeClr val="tx1"/>
          </a:solidFill>
          <a:latin typeface="+mn-lt"/>
          <a:ea typeface="+mn-ea"/>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o"/>
        <a:defRPr sz="2300">
          <a:solidFill>
            <a:schemeClr val="tx1"/>
          </a:solidFill>
          <a:latin typeface="+mn-lt"/>
          <a:ea typeface="+mn-ea"/>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sz="2000">
          <a:solidFill>
            <a:schemeClr val="tx1"/>
          </a:solidFill>
          <a:latin typeface="+mn-lt"/>
          <a:ea typeface="+mn-ea"/>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5pPr>
      <a:lvl6pPr marL="2551430" indent="-398780" algn="l" rtl="0" fontAlgn="base">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6pPr>
      <a:lvl7pPr marL="3008630" indent="-398780" algn="l" rtl="0" fontAlgn="base">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7pPr>
      <a:lvl8pPr marL="3465830" indent="-398780" algn="l" rtl="0" fontAlgn="base">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8pPr>
      <a:lvl9pPr marL="3923030" indent="-398780" algn="l" rtl="0" fontAlgn="base">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0.png"/></Relationships>
</file>

<file path=ppt/slides/_rels/slide17.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3.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image" Target="../media/image17.png"/><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20.jpeg"/><Relationship Id="rId1" Type="http://schemas.openxmlformats.org/officeDocument/2006/relationships/image" Target="../media/image19.jpe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22.png"/><Relationship Id="rId1" Type="http://schemas.openxmlformats.org/officeDocument/2006/relationships/image" Target="../media/image21.png"/></Relationships>
</file>

<file path=ppt/slides/_rels/slide24.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13.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24.png"/><Relationship Id="rId1" Type="http://schemas.openxmlformats.org/officeDocument/2006/relationships/image" Target="../media/image23.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5.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6.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7.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image" Target="../media/image29.jpeg"/><Relationship Id="rId1" Type="http://schemas.openxmlformats.org/officeDocument/2006/relationships/image" Target="../media/image2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ChangeArrowheads="1"/>
          </p:cNvSpPr>
          <p:nvPr/>
        </p:nvSpPr>
        <p:spPr bwMode="auto">
          <a:xfrm>
            <a:off x="4" y="0"/>
            <a:ext cx="184731" cy="369332"/>
          </a:xfrm>
          <a:prstGeom prst="rect">
            <a:avLst/>
          </a:prstGeom>
          <a:noFill/>
          <a:ln w="9525">
            <a:noFill/>
            <a:miter lim="800000"/>
          </a:ln>
        </p:spPr>
        <p:txBody>
          <a:bodyPr wrap="none" anchor="ctr">
            <a:spAutoFit/>
          </a:bodyPr>
          <a:lstStyle/>
          <a:p>
            <a:endParaRPr lang="zh-CN" altLang="en-US"/>
          </a:p>
        </p:txBody>
      </p:sp>
      <p:sp>
        <p:nvSpPr>
          <p:cNvPr id="13315" name="Rectangle 5"/>
          <p:cNvSpPr>
            <a:spLocks noChangeArrowheads="1"/>
          </p:cNvSpPr>
          <p:nvPr/>
        </p:nvSpPr>
        <p:spPr bwMode="auto">
          <a:xfrm>
            <a:off x="4" y="1876425"/>
            <a:ext cx="184731" cy="369332"/>
          </a:xfrm>
          <a:prstGeom prst="rect">
            <a:avLst/>
          </a:prstGeom>
          <a:noFill/>
          <a:ln w="9525">
            <a:noFill/>
            <a:miter lim="800000"/>
          </a:ln>
        </p:spPr>
        <p:txBody>
          <a:bodyPr wrap="none" anchor="ctr">
            <a:spAutoFit/>
          </a:bodyPr>
          <a:lstStyle/>
          <a:p>
            <a:pPr eaLnBrk="0" hangingPunct="0"/>
            <a:endParaRPr lang="zh-CN" altLang="zh-CN"/>
          </a:p>
        </p:txBody>
      </p:sp>
      <p:sp>
        <p:nvSpPr>
          <p:cNvPr id="13316" name="Rectangle 7"/>
          <p:cNvSpPr>
            <a:spLocks noGrp="1" noChangeArrowheads="1"/>
          </p:cNvSpPr>
          <p:nvPr>
            <p:ph type="ctrTitle" idx="4294967295"/>
          </p:nvPr>
        </p:nvSpPr>
        <p:spPr>
          <a:xfrm>
            <a:off x="500034" y="2136987"/>
            <a:ext cx="7929618" cy="1470025"/>
          </a:xfrm>
        </p:spPr>
        <p:txBody>
          <a:bodyPr/>
          <a:lstStyle/>
          <a:p>
            <a:pPr eaLnBrk="1" hangingPunct="1"/>
            <a:r>
              <a:rPr lang="zh-CN" altLang="en-US" sz="5400" dirty="0" smtClean="0">
                <a:solidFill>
                  <a:srgbClr val="00040C"/>
                </a:solidFill>
                <a:ea typeface="黑体" panose="02010609060101010101" pitchFamily="2" charset="-122"/>
              </a:rPr>
              <a:t>学位论文开题、答辩要求</a:t>
            </a:r>
            <a:endParaRPr lang="zh-CN" altLang="en-US" sz="5400" dirty="0" smtClean="0">
              <a:ea typeface="黑体" panose="02010609060101010101" pitchFamily="2" charset="-122"/>
            </a:endParaRPr>
          </a:p>
        </p:txBody>
      </p:sp>
      <p:sp>
        <p:nvSpPr>
          <p:cNvPr id="7" name="Rectangle 8"/>
          <p:cNvSpPr txBox="1">
            <a:spLocks noChangeArrowheads="1"/>
          </p:cNvSpPr>
          <p:nvPr/>
        </p:nvSpPr>
        <p:spPr bwMode="auto">
          <a:xfrm>
            <a:off x="5247861" y="4893366"/>
            <a:ext cx="3028122" cy="1143000"/>
          </a:xfrm>
          <a:prstGeom prst="rect">
            <a:avLst/>
          </a:prstGeom>
          <a:noFill/>
          <a:ln w="9525">
            <a:noFill/>
            <a:miter lim="800000"/>
          </a:ln>
        </p:spPr>
        <p:txBody>
          <a:bodyPr/>
          <a:lstStyle/>
          <a:p>
            <a:pPr>
              <a:lnSpc>
                <a:spcPct val="125000"/>
              </a:lnSpc>
              <a:spcBef>
                <a:spcPct val="20000"/>
              </a:spcBef>
              <a:buClr>
                <a:schemeClr val="accent2"/>
              </a:buClr>
              <a:buFont typeface="Wingdings" panose="05000000000000000000" pitchFamily="2" charset="2"/>
              <a:buNone/>
              <a:defRPr/>
            </a:pPr>
            <a:r>
              <a:rPr lang="zh-CN" altLang="en-US" sz="2400" kern="0" dirty="0" smtClean="0">
                <a:latin typeface="黑体" panose="02010609060101010101" pitchFamily="2" charset="-122"/>
                <a:ea typeface="黑体" panose="02010609060101010101" pitchFamily="2" charset="-122"/>
              </a:rPr>
              <a:t> </a:t>
            </a:r>
            <a:r>
              <a:rPr lang="zh-CN" altLang="en-US" sz="4000" kern="0" dirty="0" smtClean="0">
                <a:latin typeface="黑体" panose="02010609060101010101" pitchFamily="2" charset="-122"/>
                <a:ea typeface="黑体" panose="02010609060101010101" pitchFamily="2" charset="-122"/>
              </a:rPr>
              <a:t>研究生院</a:t>
            </a:r>
            <a:endParaRPr lang="zh-CN" altLang="en-US" sz="4000" kern="0" dirty="0">
              <a:latin typeface="黑体" panose="02010609060101010101" pitchFamily="2" charset="-122"/>
              <a:ea typeface="黑体" panose="02010609060101010101" pitchFamily="2" charset="-122"/>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xfrm>
            <a:off x="285720" y="785794"/>
            <a:ext cx="8229600" cy="1371600"/>
          </a:xfrm>
        </p:spPr>
        <p:txBody>
          <a:bodyPr/>
          <a:lstStyle/>
          <a:p>
            <a:pPr eaLnBrk="1" hangingPunct="1"/>
            <a:r>
              <a:rPr lang="zh-CN" altLang="en-US" dirty="0" smtClean="0">
                <a:solidFill>
                  <a:srgbClr val="0033CC"/>
                </a:solidFill>
                <a:ea typeface="黑体" panose="02010609060101010101" pitchFamily="2" charset="-122"/>
              </a:rPr>
              <a:t>工作流程</a:t>
            </a:r>
            <a:endParaRPr lang="zh-CN" altLang="en-US" dirty="0" smtClean="0">
              <a:solidFill>
                <a:srgbClr val="0033CC"/>
              </a:solidFill>
              <a:ea typeface="黑体" panose="02010609060101010101" pitchFamily="2" charset="-122"/>
            </a:endParaRPr>
          </a:p>
        </p:txBody>
      </p:sp>
      <p:sp>
        <p:nvSpPr>
          <p:cNvPr id="28676" name="Text Box 6"/>
          <p:cNvSpPr txBox="1">
            <a:spLocks noChangeArrowheads="1"/>
          </p:cNvSpPr>
          <p:nvPr/>
        </p:nvSpPr>
        <p:spPr bwMode="auto">
          <a:xfrm>
            <a:off x="4191000" y="2362200"/>
            <a:ext cx="609600" cy="2654300"/>
          </a:xfrm>
          <a:prstGeom prst="rect">
            <a:avLst/>
          </a:prstGeom>
          <a:noFill/>
          <a:ln w="9525">
            <a:noFill/>
            <a:miter lim="800000"/>
          </a:ln>
        </p:spPr>
        <p:txBody>
          <a:bodyPr>
            <a:spAutoFit/>
          </a:bodyPr>
          <a:lstStyle/>
          <a:p>
            <a:pPr>
              <a:spcBef>
                <a:spcPct val="50000"/>
              </a:spcBef>
            </a:pPr>
            <a:r>
              <a:rPr lang="zh-CN" altLang="en-US" sz="2800" b="1">
                <a:ea typeface="仿宋" panose="02010609060101010101" pitchFamily="49" charset="-122"/>
              </a:rPr>
              <a:t>培养单位审核</a:t>
            </a:r>
            <a:endParaRPr lang="zh-CN" altLang="en-US" sz="2800" b="1">
              <a:ea typeface="仿宋" panose="02010609060101010101" pitchFamily="49" charset="-122"/>
            </a:endParaRPr>
          </a:p>
        </p:txBody>
      </p:sp>
      <p:sp>
        <p:nvSpPr>
          <p:cNvPr id="28677" name="AutoShape 7"/>
          <p:cNvSpPr>
            <a:spLocks noChangeArrowheads="1"/>
          </p:cNvSpPr>
          <p:nvPr/>
        </p:nvSpPr>
        <p:spPr bwMode="auto">
          <a:xfrm>
            <a:off x="3581400" y="3200400"/>
            <a:ext cx="609600" cy="228600"/>
          </a:xfrm>
          <a:prstGeom prst="rightArrow">
            <a:avLst>
              <a:gd name="adj1" fmla="val 50000"/>
              <a:gd name="adj2" fmla="val 66667"/>
            </a:avLst>
          </a:prstGeom>
          <a:solidFill>
            <a:schemeClr val="accent1"/>
          </a:solidFill>
          <a:ln w="9525">
            <a:solidFill>
              <a:schemeClr val="tx1"/>
            </a:solidFill>
            <a:miter lim="800000"/>
          </a:ln>
        </p:spPr>
        <p:txBody>
          <a:bodyPr wrap="none" anchor="ctr"/>
          <a:lstStyle/>
          <a:p>
            <a:endParaRPr lang="zh-CN" altLang="en-US"/>
          </a:p>
        </p:txBody>
      </p:sp>
      <p:sp>
        <p:nvSpPr>
          <p:cNvPr id="28678" name="Text Box 8"/>
          <p:cNvSpPr txBox="1">
            <a:spLocks noChangeArrowheads="1"/>
          </p:cNvSpPr>
          <p:nvPr/>
        </p:nvSpPr>
        <p:spPr bwMode="auto">
          <a:xfrm>
            <a:off x="3000364" y="2428870"/>
            <a:ext cx="533400" cy="1800225"/>
          </a:xfrm>
          <a:prstGeom prst="rect">
            <a:avLst/>
          </a:prstGeom>
          <a:noFill/>
          <a:ln w="9525">
            <a:noFill/>
            <a:miter lim="800000"/>
          </a:ln>
        </p:spPr>
        <p:txBody>
          <a:bodyPr>
            <a:spAutoFit/>
          </a:bodyPr>
          <a:lstStyle/>
          <a:p>
            <a:pPr>
              <a:spcBef>
                <a:spcPct val="50000"/>
              </a:spcBef>
            </a:pPr>
            <a:r>
              <a:rPr lang="zh-CN" altLang="en-US" sz="2800" b="1" dirty="0">
                <a:ea typeface="仿宋" panose="02010609060101010101" pitchFamily="49" charset="-122"/>
              </a:rPr>
              <a:t>导师审核</a:t>
            </a:r>
            <a:endParaRPr lang="zh-CN" altLang="en-US" sz="2800" b="1" dirty="0">
              <a:ea typeface="仿宋" panose="02010609060101010101" pitchFamily="49" charset="-122"/>
            </a:endParaRPr>
          </a:p>
        </p:txBody>
      </p:sp>
      <p:sp>
        <p:nvSpPr>
          <p:cNvPr id="28679" name="AutoShape 9"/>
          <p:cNvSpPr>
            <a:spLocks noChangeArrowheads="1"/>
          </p:cNvSpPr>
          <p:nvPr/>
        </p:nvSpPr>
        <p:spPr bwMode="auto">
          <a:xfrm>
            <a:off x="2362200" y="3200400"/>
            <a:ext cx="609600" cy="228600"/>
          </a:xfrm>
          <a:prstGeom prst="rightArrow">
            <a:avLst>
              <a:gd name="adj1" fmla="val 50000"/>
              <a:gd name="adj2" fmla="val 66667"/>
            </a:avLst>
          </a:prstGeom>
          <a:solidFill>
            <a:schemeClr val="accent1"/>
          </a:solidFill>
          <a:ln w="9525">
            <a:solidFill>
              <a:schemeClr val="tx1"/>
            </a:solidFill>
            <a:miter lim="800000"/>
          </a:ln>
        </p:spPr>
        <p:txBody>
          <a:bodyPr wrap="none" anchor="ctr"/>
          <a:lstStyle/>
          <a:p>
            <a:endParaRPr lang="zh-CN" altLang="en-US"/>
          </a:p>
        </p:txBody>
      </p:sp>
      <p:sp>
        <p:nvSpPr>
          <p:cNvPr id="28680" name="Text Box 10"/>
          <p:cNvSpPr txBox="1">
            <a:spLocks noChangeArrowheads="1"/>
          </p:cNvSpPr>
          <p:nvPr/>
        </p:nvSpPr>
        <p:spPr bwMode="auto">
          <a:xfrm>
            <a:off x="1857356" y="2428868"/>
            <a:ext cx="533400" cy="1815882"/>
          </a:xfrm>
          <a:prstGeom prst="rect">
            <a:avLst/>
          </a:prstGeom>
          <a:noFill/>
          <a:ln w="9525">
            <a:noFill/>
            <a:miter lim="800000"/>
          </a:ln>
        </p:spPr>
        <p:txBody>
          <a:bodyPr>
            <a:spAutoFit/>
          </a:bodyPr>
          <a:lstStyle/>
          <a:p>
            <a:pPr>
              <a:spcBef>
                <a:spcPct val="50000"/>
              </a:spcBef>
            </a:pPr>
            <a:r>
              <a:rPr lang="zh-CN" altLang="en-US" sz="2800" b="1" dirty="0" smtClean="0">
                <a:ea typeface="仿宋" panose="02010609060101010101" pitchFamily="49" charset="-122"/>
              </a:rPr>
              <a:t>学生申请</a:t>
            </a:r>
            <a:endParaRPr lang="zh-CN" altLang="en-US" sz="2800" b="1" dirty="0">
              <a:ea typeface="仿宋" panose="02010609060101010101" pitchFamily="49" charset="-122"/>
            </a:endParaRPr>
          </a:p>
        </p:txBody>
      </p:sp>
      <p:sp>
        <p:nvSpPr>
          <p:cNvPr id="28681" name="Text Box 11"/>
          <p:cNvSpPr txBox="1">
            <a:spLocks noChangeArrowheads="1"/>
          </p:cNvSpPr>
          <p:nvPr/>
        </p:nvSpPr>
        <p:spPr bwMode="auto">
          <a:xfrm>
            <a:off x="714348" y="2428870"/>
            <a:ext cx="533400" cy="1800225"/>
          </a:xfrm>
          <a:prstGeom prst="rect">
            <a:avLst/>
          </a:prstGeom>
          <a:noFill/>
          <a:ln w="9525">
            <a:noFill/>
            <a:miter lim="800000"/>
          </a:ln>
        </p:spPr>
        <p:txBody>
          <a:bodyPr>
            <a:spAutoFit/>
          </a:bodyPr>
          <a:lstStyle/>
          <a:p>
            <a:pPr>
              <a:spcBef>
                <a:spcPct val="50000"/>
              </a:spcBef>
            </a:pPr>
            <a:r>
              <a:rPr lang="zh-CN" altLang="en-US" sz="2800" b="1">
                <a:ea typeface="仿宋" panose="02010609060101010101" pitchFamily="49" charset="-122"/>
              </a:rPr>
              <a:t>发放通知</a:t>
            </a:r>
            <a:endParaRPr lang="zh-CN" altLang="en-US" sz="2800" b="1">
              <a:ea typeface="仿宋" panose="02010609060101010101" pitchFamily="49" charset="-122"/>
            </a:endParaRPr>
          </a:p>
        </p:txBody>
      </p:sp>
      <p:sp>
        <p:nvSpPr>
          <p:cNvPr id="28682" name="AutoShape 12"/>
          <p:cNvSpPr>
            <a:spLocks noChangeArrowheads="1"/>
          </p:cNvSpPr>
          <p:nvPr/>
        </p:nvSpPr>
        <p:spPr bwMode="auto">
          <a:xfrm>
            <a:off x="1214414" y="3214686"/>
            <a:ext cx="685800" cy="228600"/>
          </a:xfrm>
          <a:prstGeom prst="rightArrow">
            <a:avLst>
              <a:gd name="adj1" fmla="val 50000"/>
              <a:gd name="adj2" fmla="val 75000"/>
            </a:avLst>
          </a:prstGeom>
          <a:solidFill>
            <a:schemeClr val="accent1"/>
          </a:solidFill>
          <a:ln w="9525">
            <a:solidFill>
              <a:schemeClr val="tx1"/>
            </a:solidFill>
            <a:miter lim="800000"/>
          </a:ln>
        </p:spPr>
        <p:txBody>
          <a:bodyPr wrap="none" anchor="ctr"/>
          <a:lstStyle/>
          <a:p>
            <a:endParaRPr lang="zh-CN" altLang="en-US"/>
          </a:p>
        </p:txBody>
      </p:sp>
      <p:sp>
        <p:nvSpPr>
          <p:cNvPr id="28683" name="AutoShape 13"/>
          <p:cNvSpPr>
            <a:spLocks noChangeArrowheads="1"/>
          </p:cNvSpPr>
          <p:nvPr/>
        </p:nvSpPr>
        <p:spPr bwMode="auto">
          <a:xfrm>
            <a:off x="4724400" y="3200400"/>
            <a:ext cx="609600" cy="228600"/>
          </a:xfrm>
          <a:prstGeom prst="rightArrow">
            <a:avLst>
              <a:gd name="adj1" fmla="val 50000"/>
              <a:gd name="adj2" fmla="val 66667"/>
            </a:avLst>
          </a:prstGeom>
          <a:solidFill>
            <a:schemeClr val="accent1"/>
          </a:solidFill>
          <a:ln w="9525">
            <a:solidFill>
              <a:schemeClr val="tx1"/>
            </a:solidFill>
            <a:miter lim="800000"/>
          </a:ln>
        </p:spPr>
        <p:txBody>
          <a:bodyPr wrap="none" anchor="ctr"/>
          <a:lstStyle/>
          <a:p>
            <a:endParaRPr lang="zh-CN" altLang="en-US"/>
          </a:p>
        </p:txBody>
      </p:sp>
      <p:sp>
        <p:nvSpPr>
          <p:cNvPr id="28684" name="Text Box 14"/>
          <p:cNvSpPr txBox="1">
            <a:spLocks noChangeArrowheads="1"/>
          </p:cNvSpPr>
          <p:nvPr/>
        </p:nvSpPr>
        <p:spPr bwMode="auto">
          <a:xfrm>
            <a:off x="5410200" y="2362200"/>
            <a:ext cx="533400" cy="2654300"/>
          </a:xfrm>
          <a:prstGeom prst="rect">
            <a:avLst/>
          </a:prstGeom>
          <a:noFill/>
          <a:ln w="9525">
            <a:noFill/>
            <a:miter lim="800000"/>
          </a:ln>
        </p:spPr>
        <p:txBody>
          <a:bodyPr>
            <a:spAutoFit/>
          </a:bodyPr>
          <a:lstStyle/>
          <a:p>
            <a:pPr>
              <a:spcBef>
                <a:spcPct val="50000"/>
              </a:spcBef>
            </a:pPr>
            <a:r>
              <a:rPr lang="zh-CN" altLang="en-US" sz="2800" b="1" dirty="0">
                <a:ea typeface="仿宋" panose="02010609060101010101" pitchFamily="49" charset="-122"/>
              </a:rPr>
              <a:t>研究生处审核</a:t>
            </a:r>
            <a:endParaRPr lang="zh-CN" altLang="en-US" sz="2800" b="1" dirty="0">
              <a:ea typeface="仿宋" panose="02010609060101010101" pitchFamily="49" charset="-122"/>
            </a:endParaRPr>
          </a:p>
        </p:txBody>
      </p:sp>
      <p:sp>
        <p:nvSpPr>
          <p:cNvPr id="28685" name="AutoShape 15"/>
          <p:cNvSpPr>
            <a:spLocks noChangeArrowheads="1"/>
          </p:cNvSpPr>
          <p:nvPr/>
        </p:nvSpPr>
        <p:spPr bwMode="auto">
          <a:xfrm>
            <a:off x="5867400" y="3276600"/>
            <a:ext cx="685800" cy="228600"/>
          </a:xfrm>
          <a:prstGeom prst="rightArrow">
            <a:avLst>
              <a:gd name="adj1" fmla="val 50000"/>
              <a:gd name="adj2" fmla="val 75000"/>
            </a:avLst>
          </a:prstGeom>
          <a:solidFill>
            <a:schemeClr val="accent1"/>
          </a:solidFill>
          <a:ln w="9525">
            <a:solidFill>
              <a:schemeClr val="tx1"/>
            </a:solidFill>
            <a:miter lim="800000"/>
          </a:ln>
        </p:spPr>
        <p:txBody>
          <a:bodyPr wrap="none" anchor="ctr"/>
          <a:lstStyle/>
          <a:p>
            <a:endParaRPr lang="zh-CN" altLang="en-US"/>
          </a:p>
        </p:txBody>
      </p:sp>
      <p:sp>
        <p:nvSpPr>
          <p:cNvPr id="28686" name="Text Box 16"/>
          <p:cNvSpPr txBox="1">
            <a:spLocks noChangeArrowheads="1"/>
          </p:cNvSpPr>
          <p:nvPr/>
        </p:nvSpPr>
        <p:spPr bwMode="auto">
          <a:xfrm>
            <a:off x="7696200" y="2514602"/>
            <a:ext cx="533400" cy="1800225"/>
          </a:xfrm>
          <a:prstGeom prst="rect">
            <a:avLst/>
          </a:prstGeom>
          <a:noFill/>
          <a:ln w="9525">
            <a:noFill/>
            <a:miter lim="800000"/>
          </a:ln>
        </p:spPr>
        <p:txBody>
          <a:bodyPr>
            <a:spAutoFit/>
          </a:bodyPr>
          <a:lstStyle/>
          <a:p>
            <a:pPr>
              <a:spcBef>
                <a:spcPct val="50000"/>
              </a:spcBef>
            </a:pPr>
            <a:r>
              <a:rPr lang="zh-CN" altLang="en-US" sz="2800" b="1">
                <a:ea typeface="仿宋" panose="02010609060101010101" pitchFamily="49" charset="-122"/>
              </a:rPr>
              <a:t>材料整理</a:t>
            </a:r>
            <a:endParaRPr lang="zh-CN" altLang="en-US" sz="2800" b="1">
              <a:ea typeface="仿宋" panose="02010609060101010101" pitchFamily="49" charset="-122"/>
            </a:endParaRPr>
          </a:p>
        </p:txBody>
      </p:sp>
      <p:sp>
        <p:nvSpPr>
          <p:cNvPr id="28687" name="Text Box 17"/>
          <p:cNvSpPr txBox="1">
            <a:spLocks noChangeArrowheads="1"/>
          </p:cNvSpPr>
          <p:nvPr/>
        </p:nvSpPr>
        <p:spPr bwMode="auto">
          <a:xfrm>
            <a:off x="6477000" y="2514602"/>
            <a:ext cx="533400" cy="1800225"/>
          </a:xfrm>
          <a:prstGeom prst="rect">
            <a:avLst/>
          </a:prstGeom>
          <a:noFill/>
          <a:ln w="9525">
            <a:noFill/>
            <a:miter lim="800000"/>
          </a:ln>
        </p:spPr>
        <p:txBody>
          <a:bodyPr>
            <a:spAutoFit/>
          </a:bodyPr>
          <a:lstStyle/>
          <a:p>
            <a:pPr>
              <a:spcBef>
                <a:spcPct val="50000"/>
              </a:spcBef>
            </a:pPr>
            <a:r>
              <a:rPr lang="zh-CN" altLang="en-US" sz="2800" b="1">
                <a:ea typeface="仿宋" panose="02010609060101010101" pitchFamily="49" charset="-122"/>
              </a:rPr>
              <a:t>组织实施</a:t>
            </a:r>
            <a:endParaRPr lang="zh-CN" altLang="en-US" sz="2800" b="1">
              <a:ea typeface="仿宋" panose="02010609060101010101" pitchFamily="49" charset="-122"/>
            </a:endParaRPr>
          </a:p>
        </p:txBody>
      </p:sp>
      <p:sp>
        <p:nvSpPr>
          <p:cNvPr id="28688" name="AutoShape 18"/>
          <p:cNvSpPr>
            <a:spLocks noChangeArrowheads="1"/>
          </p:cNvSpPr>
          <p:nvPr/>
        </p:nvSpPr>
        <p:spPr bwMode="auto">
          <a:xfrm>
            <a:off x="7086600" y="3276600"/>
            <a:ext cx="685800" cy="228600"/>
          </a:xfrm>
          <a:prstGeom prst="rightArrow">
            <a:avLst>
              <a:gd name="adj1" fmla="val 50000"/>
              <a:gd name="adj2" fmla="val 75000"/>
            </a:avLst>
          </a:prstGeom>
          <a:solidFill>
            <a:schemeClr val="accent1"/>
          </a:solidFill>
          <a:ln w="9525">
            <a:solidFill>
              <a:schemeClr val="tx1"/>
            </a:solidFill>
            <a:miter lim="800000"/>
          </a:ln>
        </p:spPr>
        <p:txBody>
          <a:bodyPr wrap="none" anchor="ctr"/>
          <a:lstStyle/>
          <a:p>
            <a:endParaRPr lang="zh-CN" altLang="en-US"/>
          </a:p>
        </p:txBody>
      </p:sp>
      <p:sp>
        <p:nvSpPr>
          <p:cNvPr id="17" name="椭圆 16"/>
          <p:cNvSpPr/>
          <p:nvPr/>
        </p:nvSpPr>
        <p:spPr>
          <a:xfrm>
            <a:off x="4071935" y="2000240"/>
            <a:ext cx="785818" cy="335758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600" dirty="0" smtClean="0">
                <a:solidFill>
                  <a:srgbClr val="002060"/>
                </a:solidFill>
                <a:latin typeface="黑体" panose="02010609060101010101" pitchFamily="2" charset="-122"/>
                <a:ea typeface="黑体" panose="02010609060101010101" pitchFamily="2" charset="-122"/>
              </a:rPr>
              <a:t>培养单位审核什么？</a:t>
            </a:r>
            <a:endParaRPr lang="zh-CN" altLang="en-US" sz="3600" dirty="0">
              <a:solidFill>
                <a:srgbClr val="002060"/>
              </a:solidFill>
              <a:latin typeface="黑体" panose="02010609060101010101" pitchFamily="2" charset="-122"/>
              <a:ea typeface="黑体" panose="02010609060101010101" pitchFamily="2" charset="-122"/>
            </a:endParaRPr>
          </a:p>
        </p:txBody>
      </p:sp>
      <p:sp>
        <p:nvSpPr>
          <p:cNvPr id="3" name="内容占位符 2"/>
          <p:cNvSpPr>
            <a:spLocks noGrp="1"/>
          </p:cNvSpPr>
          <p:nvPr>
            <p:ph idx="1"/>
          </p:nvPr>
        </p:nvSpPr>
        <p:spPr>
          <a:xfrm>
            <a:off x="428596" y="1500175"/>
            <a:ext cx="8229600" cy="4000528"/>
          </a:xfrm>
        </p:spPr>
        <p:txBody>
          <a:bodyPr/>
          <a:lstStyle/>
          <a:p>
            <a:pPr>
              <a:lnSpc>
                <a:spcPct val="150000"/>
              </a:lnSpc>
              <a:buFont typeface="Wingdings" panose="05000000000000000000" pitchFamily="2" charset="2"/>
              <a:buChar char="Ø"/>
            </a:pPr>
            <a:r>
              <a:rPr lang="zh-CN" altLang="en-US" sz="2800" b="1" dirty="0" smtClean="0">
                <a:solidFill>
                  <a:srgbClr val="00040C"/>
                </a:solidFill>
                <a:latin typeface="+mn-ea"/>
              </a:rPr>
              <a:t>研究生开题报告、学位论文</a:t>
            </a:r>
            <a:r>
              <a:rPr lang="zh-CN" altLang="en-US" sz="2800" b="1" dirty="0" smtClean="0">
                <a:solidFill>
                  <a:srgbClr val="FF0000"/>
                </a:solidFill>
                <a:latin typeface="+mn-ea"/>
              </a:rPr>
              <a:t>形式审查</a:t>
            </a:r>
            <a:endParaRPr lang="en-US" altLang="zh-CN" sz="2800" b="1" dirty="0" smtClean="0">
              <a:solidFill>
                <a:srgbClr val="00040C"/>
              </a:solidFill>
              <a:latin typeface="+mn-ea"/>
            </a:endParaRPr>
          </a:p>
          <a:p>
            <a:pPr>
              <a:lnSpc>
                <a:spcPct val="150000"/>
              </a:lnSpc>
              <a:buFont typeface="Wingdings" panose="05000000000000000000" pitchFamily="2" charset="2"/>
              <a:buChar char="Ø"/>
            </a:pPr>
            <a:r>
              <a:rPr lang="zh-CN" altLang="en-US" sz="2800" b="1" dirty="0" smtClean="0">
                <a:solidFill>
                  <a:srgbClr val="00040C"/>
                </a:solidFill>
                <a:latin typeface="+mn-ea"/>
              </a:rPr>
              <a:t>开题</a:t>
            </a:r>
            <a:r>
              <a:rPr lang="en-US" altLang="zh-CN" sz="2800" b="1" dirty="0" smtClean="0">
                <a:solidFill>
                  <a:srgbClr val="00040C"/>
                </a:solidFill>
                <a:latin typeface="+mn-ea"/>
              </a:rPr>
              <a:t>/</a:t>
            </a:r>
            <a:r>
              <a:rPr lang="zh-CN" altLang="en-US" sz="2800" b="1" dirty="0" smtClean="0">
                <a:solidFill>
                  <a:srgbClr val="00040C"/>
                </a:solidFill>
                <a:latin typeface="+mn-ea"/>
              </a:rPr>
              <a:t>答辩</a:t>
            </a:r>
            <a:r>
              <a:rPr lang="zh-CN" altLang="en-US" sz="2800" b="1" dirty="0" smtClean="0">
                <a:solidFill>
                  <a:srgbClr val="FF0000"/>
                </a:solidFill>
                <a:latin typeface="+mn-ea"/>
              </a:rPr>
              <a:t>委员会人员构成</a:t>
            </a:r>
            <a:r>
              <a:rPr lang="zh-CN" altLang="en-US" sz="2800" b="1" dirty="0" smtClean="0">
                <a:solidFill>
                  <a:srgbClr val="00040C"/>
                </a:solidFill>
                <a:latin typeface="+mn-ea"/>
              </a:rPr>
              <a:t>是否要求</a:t>
            </a:r>
            <a:endParaRPr lang="en-US" altLang="zh-CN" sz="2800" b="1" dirty="0" smtClean="0">
              <a:solidFill>
                <a:srgbClr val="00040C"/>
              </a:solidFill>
              <a:latin typeface="+mn-ea"/>
            </a:endParaRPr>
          </a:p>
          <a:p>
            <a:pPr>
              <a:lnSpc>
                <a:spcPct val="150000"/>
              </a:lnSpc>
              <a:buFont typeface="Wingdings" panose="05000000000000000000" pitchFamily="2" charset="2"/>
              <a:buChar char="Ø"/>
            </a:pPr>
            <a:r>
              <a:rPr lang="zh-CN" altLang="en-US" sz="2800" b="1" dirty="0" smtClean="0">
                <a:solidFill>
                  <a:srgbClr val="00040C"/>
                </a:solidFill>
                <a:latin typeface="+mn-ea"/>
              </a:rPr>
              <a:t>是否具备</a:t>
            </a:r>
            <a:r>
              <a:rPr lang="zh-CN" altLang="en-US" sz="2800" b="1" dirty="0" smtClean="0">
                <a:solidFill>
                  <a:srgbClr val="FF0000"/>
                </a:solidFill>
                <a:latin typeface="+mn-ea"/>
              </a:rPr>
              <a:t>答辩资格</a:t>
            </a:r>
            <a:r>
              <a:rPr lang="zh-CN" altLang="en-US" sz="2800" b="1" dirty="0" smtClean="0">
                <a:solidFill>
                  <a:srgbClr val="00040C"/>
                </a:solidFill>
                <a:latin typeface="+mn-ea"/>
              </a:rPr>
              <a:t>（学分、出科考核、中期考核、论文发表、论文查重、论文评阅等情况）</a:t>
            </a:r>
            <a:endParaRPr lang="en-US" altLang="zh-CN" sz="2800" b="1" dirty="0" smtClean="0">
              <a:solidFill>
                <a:srgbClr val="00040C"/>
              </a:solidFill>
              <a:latin typeface="+mn-ea"/>
            </a:endParaRPr>
          </a:p>
          <a:p>
            <a:pPr>
              <a:lnSpc>
                <a:spcPct val="150000"/>
              </a:lnSpc>
              <a:buFont typeface="Wingdings" panose="05000000000000000000" pitchFamily="2" charset="2"/>
              <a:buChar char="Ø"/>
            </a:pPr>
            <a:r>
              <a:rPr lang="zh-CN" altLang="en-US" sz="2800" b="1" dirty="0" smtClean="0">
                <a:solidFill>
                  <a:srgbClr val="00040C"/>
                </a:solidFill>
                <a:latin typeface="+mn-ea"/>
              </a:rPr>
              <a:t>开题</a:t>
            </a:r>
            <a:r>
              <a:rPr lang="en-US" altLang="zh-CN" sz="2800" b="1" dirty="0" smtClean="0">
                <a:solidFill>
                  <a:srgbClr val="00040C"/>
                </a:solidFill>
                <a:latin typeface="+mn-ea"/>
              </a:rPr>
              <a:t>/</a:t>
            </a:r>
            <a:r>
              <a:rPr lang="zh-CN" altLang="en-US" sz="2800" b="1" dirty="0" smtClean="0">
                <a:solidFill>
                  <a:srgbClr val="00040C"/>
                </a:solidFill>
                <a:latin typeface="+mn-ea"/>
              </a:rPr>
              <a:t>答辩</a:t>
            </a:r>
            <a:r>
              <a:rPr lang="zh-CN" altLang="en-US" sz="2800" b="1" dirty="0" smtClean="0">
                <a:solidFill>
                  <a:srgbClr val="FF0000"/>
                </a:solidFill>
                <a:latin typeface="+mn-ea"/>
              </a:rPr>
              <a:t>时间安排</a:t>
            </a:r>
            <a:r>
              <a:rPr lang="zh-CN" altLang="en-US" sz="2800" b="1" dirty="0" smtClean="0">
                <a:solidFill>
                  <a:srgbClr val="00040C"/>
                </a:solidFill>
                <a:latin typeface="+mn-ea"/>
              </a:rPr>
              <a:t>是否合理</a:t>
            </a:r>
            <a:endParaRPr lang="en-US" altLang="zh-CN" sz="2800" b="1" dirty="0" smtClean="0">
              <a:solidFill>
                <a:srgbClr val="00040C"/>
              </a:solidFill>
              <a:latin typeface="+mn-ea"/>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xfrm>
            <a:off x="285720" y="785794"/>
            <a:ext cx="8229600" cy="1371600"/>
          </a:xfrm>
        </p:spPr>
        <p:txBody>
          <a:bodyPr/>
          <a:lstStyle/>
          <a:p>
            <a:pPr eaLnBrk="1" hangingPunct="1"/>
            <a:r>
              <a:rPr lang="zh-CN" altLang="en-US" dirty="0" smtClean="0">
                <a:solidFill>
                  <a:srgbClr val="0033CC"/>
                </a:solidFill>
                <a:ea typeface="黑体" panose="02010609060101010101" pitchFamily="2" charset="-122"/>
              </a:rPr>
              <a:t>工作流程</a:t>
            </a:r>
            <a:endParaRPr lang="zh-CN" altLang="en-US" dirty="0" smtClean="0">
              <a:solidFill>
                <a:srgbClr val="0033CC"/>
              </a:solidFill>
              <a:ea typeface="黑体" panose="02010609060101010101" pitchFamily="2" charset="-122"/>
            </a:endParaRPr>
          </a:p>
        </p:txBody>
      </p:sp>
      <p:sp>
        <p:nvSpPr>
          <p:cNvPr id="28676" name="Text Box 6"/>
          <p:cNvSpPr txBox="1">
            <a:spLocks noChangeArrowheads="1"/>
          </p:cNvSpPr>
          <p:nvPr/>
        </p:nvSpPr>
        <p:spPr bwMode="auto">
          <a:xfrm>
            <a:off x="4191000" y="2362200"/>
            <a:ext cx="609600" cy="2654300"/>
          </a:xfrm>
          <a:prstGeom prst="rect">
            <a:avLst/>
          </a:prstGeom>
          <a:noFill/>
          <a:ln w="9525">
            <a:noFill/>
            <a:miter lim="800000"/>
          </a:ln>
        </p:spPr>
        <p:txBody>
          <a:bodyPr>
            <a:spAutoFit/>
          </a:bodyPr>
          <a:lstStyle/>
          <a:p>
            <a:pPr>
              <a:spcBef>
                <a:spcPct val="50000"/>
              </a:spcBef>
            </a:pPr>
            <a:r>
              <a:rPr lang="zh-CN" altLang="en-US" sz="2800" b="1">
                <a:ea typeface="仿宋" panose="02010609060101010101" pitchFamily="49" charset="-122"/>
              </a:rPr>
              <a:t>培养单位审核</a:t>
            </a:r>
            <a:endParaRPr lang="zh-CN" altLang="en-US" sz="2800" b="1">
              <a:ea typeface="仿宋" panose="02010609060101010101" pitchFamily="49" charset="-122"/>
            </a:endParaRPr>
          </a:p>
        </p:txBody>
      </p:sp>
      <p:sp>
        <p:nvSpPr>
          <p:cNvPr id="28677" name="AutoShape 7"/>
          <p:cNvSpPr>
            <a:spLocks noChangeArrowheads="1"/>
          </p:cNvSpPr>
          <p:nvPr/>
        </p:nvSpPr>
        <p:spPr bwMode="auto">
          <a:xfrm>
            <a:off x="3581400" y="3200400"/>
            <a:ext cx="609600" cy="228600"/>
          </a:xfrm>
          <a:prstGeom prst="rightArrow">
            <a:avLst>
              <a:gd name="adj1" fmla="val 50000"/>
              <a:gd name="adj2" fmla="val 66667"/>
            </a:avLst>
          </a:prstGeom>
          <a:solidFill>
            <a:schemeClr val="accent1"/>
          </a:solidFill>
          <a:ln w="9525">
            <a:solidFill>
              <a:schemeClr val="tx1"/>
            </a:solidFill>
            <a:miter lim="800000"/>
          </a:ln>
        </p:spPr>
        <p:txBody>
          <a:bodyPr wrap="none" anchor="ctr"/>
          <a:lstStyle/>
          <a:p>
            <a:endParaRPr lang="zh-CN" altLang="en-US"/>
          </a:p>
        </p:txBody>
      </p:sp>
      <p:sp>
        <p:nvSpPr>
          <p:cNvPr id="28678" name="Text Box 8"/>
          <p:cNvSpPr txBox="1">
            <a:spLocks noChangeArrowheads="1"/>
          </p:cNvSpPr>
          <p:nvPr/>
        </p:nvSpPr>
        <p:spPr bwMode="auto">
          <a:xfrm>
            <a:off x="3000364" y="2428870"/>
            <a:ext cx="533400" cy="1800225"/>
          </a:xfrm>
          <a:prstGeom prst="rect">
            <a:avLst/>
          </a:prstGeom>
          <a:noFill/>
          <a:ln w="9525">
            <a:noFill/>
            <a:miter lim="800000"/>
          </a:ln>
        </p:spPr>
        <p:txBody>
          <a:bodyPr>
            <a:spAutoFit/>
          </a:bodyPr>
          <a:lstStyle/>
          <a:p>
            <a:pPr>
              <a:spcBef>
                <a:spcPct val="50000"/>
              </a:spcBef>
            </a:pPr>
            <a:r>
              <a:rPr lang="zh-CN" altLang="en-US" sz="2800" b="1" dirty="0">
                <a:ea typeface="仿宋" panose="02010609060101010101" pitchFamily="49" charset="-122"/>
              </a:rPr>
              <a:t>导师审核</a:t>
            </a:r>
            <a:endParaRPr lang="zh-CN" altLang="en-US" sz="2800" b="1" dirty="0">
              <a:ea typeface="仿宋" panose="02010609060101010101" pitchFamily="49" charset="-122"/>
            </a:endParaRPr>
          </a:p>
        </p:txBody>
      </p:sp>
      <p:sp>
        <p:nvSpPr>
          <p:cNvPr id="28679" name="AutoShape 9"/>
          <p:cNvSpPr>
            <a:spLocks noChangeArrowheads="1"/>
          </p:cNvSpPr>
          <p:nvPr/>
        </p:nvSpPr>
        <p:spPr bwMode="auto">
          <a:xfrm>
            <a:off x="2362200" y="3200400"/>
            <a:ext cx="609600" cy="228600"/>
          </a:xfrm>
          <a:prstGeom prst="rightArrow">
            <a:avLst>
              <a:gd name="adj1" fmla="val 50000"/>
              <a:gd name="adj2" fmla="val 66667"/>
            </a:avLst>
          </a:prstGeom>
          <a:solidFill>
            <a:schemeClr val="accent1"/>
          </a:solidFill>
          <a:ln w="9525">
            <a:solidFill>
              <a:schemeClr val="tx1"/>
            </a:solidFill>
            <a:miter lim="800000"/>
          </a:ln>
        </p:spPr>
        <p:txBody>
          <a:bodyPr wrap="none" anchor="ctr"/>
          <a:lstStyle/>
          <a:p>
            <a:endParaRPr lang="zh-CN" altLang="en-US"/>
          </a:p>
        </p:txBody>
      </p:sp>
      <p:sp>
        <p:nvSpPr>
          <p:cNvPr id="28680" name="Text Box 10"/>
          <p:cNvSpPr txBox="1">
            <a:spLocks noChangeArrowheads="1"/>
          </p:cNvSpPr>
          <p:nvPr/>
        </p:nvSpPr>
        <p:spPr bwMode="auto">
          <a:xfrm>
            <a:off x="1857356" y="2428868"/>
            <a:ext cx="533400" cy="1815882"/>
          </a:xfrm>
          <a:prstGeom prst="rect">
            <a:avLst/>
          </a:prstGeom>
          <a:noFill/>
          <a:ln w="9525">
            <a:noFill/>
            <a:miter lim="800000"/>
          </a:ln>
        </p:spPr>
        <p:txBody>
          <a:bodyPr>
            <a:spAutoFit/>
          </a:bodyPr>
          <a:lstStyle/>
          <a:p>
            <a:pPr>
              <a:spcBef>
                <a:spcPct val="50000"/>
              </a:spcBef>
            </a:pPr>
            <a:r>
              <a:rPr lang="zh-CN" altLang="en-US" sz="2800" b="1" dirty="0" smtClean="0">
                <a:ea typeface="仿宋" panose="02010609060101010101" pitchFamily="49" charset="-122"/>
              </a:rPr>
              <a:t>学生申请</a:t>
            </a:r>
            <a:endParaRPr lang="zh-CN" altLang="en-US" sz="2800" b="1" dirty="0">
              <a:ea typeface="仿宋" panose="02010609060101010101" pitchFamily="49" charset="-122"/>
            </a:endParaRPr>
          </a:p>
        </p:txBody>
      </p:sp>
      <p:sp>
        <p:nvSpPr>
          <p:cNvPr id="28681" name="Text Box 11"/>
          <p:cNvSpPr txBox="1">
            <a:spLocks noChangeArrowheads="1"/>
          </p:cNvSpPr>
          <p:nvPr/>
        </p:nvSpPr>
        <p:spPr bwMode="auto">
          <a:xfrm>
            <a:off x="714348" y="2428870"/>
            <a:ext cx="533400" cy="1800225"/>
          </a:xfrm>
          <a:prstGeom prst="rect">
            <a:avLst/>
          </a:prstGeom>
          <a:noFill/>
          <a:ln w="9525">
            <a:noFill/>
            <a:miter lim="800000"/>
          </a:ln>
        </p:spPr>
        <p:txBody>
          <a:bodyPr>
            <a:spAutoFit/>
          </a:bodyPr>
          <a:lstStyle/>
          <a:p>
            <a:pPr>
              <a:spcBef>
                <a:spcPct val="50000"/>
              </a:spcBef>
            </a:pPr>
            <a:r>
              <a:rPr lang="zh-CN" altLang="en-US" sz="2800" b="1">
                <a:ea typeface="仿宋" panose="02010609060101010101" pitchFamily="49" charset="-122"/>
              </a:rPr>
              <a:t>发放通知</a:t>
            </a:r>
            <a:endParaRPr lang="zh-CN" altLang="en-US" sz="2800" b="1">
              <a:ea typeface="仿宋" panose="02010609060101010101" pitchFamily="49" charset="-122"/>
            </a:endParaRPr>
          </a:p>
        </p:txBody>
      </p:sp>
      <p:sp>
        <p:nvSpPr>
          <p:cNvPr id="28682" name="AutoShape 12"/>
          <p:cNvSpPr>
            <a:spLocks noChangeArrowheads="1"/>
          </p:cNvSpPr>
          <p:nvPr/>
        </p:nvSpPr>
        <p:spPr bwMode="auto">
          <a:xfrm>
            <a:off x="1214414" y="3214686"/>
            <a:ext cx="685800" cy="228600"/>
          </a:xfrm>
          <a:prstGeom prst="rightArrow">
            <a:avLst>
              <a:gd name="adj1" fmla="val 50000"/>
              <a:gd name="adj2" fmla="val 75000"/>
            </a:avLst>
          </a:prstGeom>
          <a:solidFill>
            <a:schemeClr val="accent1"/>
          </a:solidFill>
          <a:ln w="9525">
            <a:solidFill>
              <a:schemeClr val="tx1"/>
            </a:solidFill>
            <a:miter lim="800000"/>
          </a:ln>
        </p:spPr>
        <p:txBody>
          <a:bodyPr wrap="none" anchor="ctr"/>
          <a:lstStyle/>
          <a:p>
            <a:endParaRPr lang="zh-CN" altLang="en-US"/>
          </a:p>
        </p:txBody>
      </p:sp>
      <p:sp>
        <p:nvSpPr>
          <p:cNvPr id="28683" name="AutoShape 13"/>
          <p:cNvSpPr>
            <a:spLocks noChangeArrowheads="1"/>
          </p:cNvSpPr>
          <p:nvPr/>
        </p:nvSpPr>
        <p:spPr bwMode="auto">
          <a:xfrm>
            <a:off x="4724400" y="3200400"/>
            <a:ext cx="609600" cy="228600"/>
          </a:xfrm>
          <a:prstGeom prst="rightArrow">
            <a:avLst>
              <a:gd name="adj1" fmla="val 50000"/>
              <a:gd name="adj2" fmla="val 66667"/>
            </a:avLst>
          </a:prstGeom>
          <a:solidFill>
            <a:schemeClr val="accent1"/>
          </a:solidFill>
          <a:ln w="9525">
            <a:solidFill>
              <a:schemeClr val="tx1"/>
            </a:solidFill>
            <a:miter lim="800000"/>
          </a:ln>
        </p:spPr>
        <p:txBody>
          <a:bodyPr wrap="none" anchor="ctr"/>
          <a:lstStyle/>
          <a:p>
            <a:endParaRPr lang="zh-CN" altLang="en-US"/>
          </a:p>
        </p:txBody>
      </p:sp>
      <p:sp>
        <p:nvSpPr>
          <p:cNvPr id="28684" name="Text Box 14"/>
          <p:cNvSpPr txBox="1">
            <a:spLocks noChangeArrowheads="1"/>
          </p:cNvSpPr>
          <p:nvPr/>
        </p:nvSpPr>
        <p:spPr bwMode="auto">
          <a:xfrm>
            <a:off x="5410200" y="2362200"/>
            <a:ext cx="533400" cy="2654300"/>
          </a:xfrm>
          <a:prstGeom prst="rect">
            <a:avLst/>
          </a:prstGeom>
          <a:noFill/>
          <a:ln w="9525">
            <a:noFill/>
            <a:miter lim="800000"/>
          </a:ln>
        </p:spPr>
        <p:txBody>
          <a:bodyPr>
            <a:spAutoFit/>
          </a:bodyPr>
          <a:lstStyle/>
          <a:p>
            <a:pPr>
              <a:spcBef>
                <a:spcPct val="50000"/>
              </a:spcBef>
            </a:pPr>
            <a:r>
              <a:rPr lang="zh-CN" altLang="en-US" sz="2800" b="1" dirty="0">
                <a:ea typeface="仿宋" panose="02010609060101010101" pitchFamily="49" charset="-122"/>
              </a:rPr>
              <a:t>研究生处审核</a:t>
            </a:r>
            <a:endParaRPr lang="zh-CN" altLang="en-US" sz="2800" b="1" dirty="0">
              <a:ea typeface="仿宋" panose="02010609060101010101" pitchFamily="49" charset="-122"/>
            </a:endParaRPr>
          </a:p>
        </p:txBody>
      </p:sp>
      <p:sp>
        <p:nvSpPr>
          <p:cNvPr id="28685" name="AutoShape 15"/>
          <p:cNvSpPr>
            <a:spLocks noChangeArrowheads="1"/>
          </p:cNvSpPr>
          <p:nvPr/>
        </p:nvSpPr>
        <p:spPr bwMode="auto">
          <a:xfrm>
            <a:off x="5867400" y="3276600"/>
            <a:ext cx="685800" cy="228600"/>
          </a:xfrm>
          <a:prstGeom prst="rightArrow">
            <a:avLst>
              <a:gd name="adj1" fmla="val 50000"/>
              <a:gd name="adj2" fmla="val 75000"/>
            </a:avLst>
          </a:prstGeom>
          <a:solidFill>
            <a:schemeClr val="accent1"/>
          </a:solidFill>
          <a:ln w="9525">
            <a:solidFill>
              <a:schemeClr val="tx1"/>
            </a:solidFill>
            <a:miter lim="800000"/>
          </a:ln>
        </p:spPr>
        <p:txBody>
          <a:bodyPr wrap="none" anchor="ctr"/>
          <a:lstStyle/>
          <a:p>
            <a:endParaRPr lang="zh-CN" altLang="en-US"/>
          </a:p>
        </p:txBody>
      </p:sp>
      <p:sp>
        <p:nvSpPr>
          <p:cNvPr id="28686" name="Text Box 16"/>
          <p:cNvSpPr txBox="1">
            <a:spLocks noChangeArrowheads="1"/>
          </p:cNvSpPr>
          <p:nvPr/>
        </p:nvSpPr>
        <p:spPr bwMode="auto">
          <a:xfrm>
            <a:off x="7696200" y="2514602"/>
            <a:ext cx="533400" cy="1800225"/>
          </a:xfrm>
          <a:prstGeom prst="rect">
            <a:avLst/>
          </a:prstGeom>
          <a:noFill/>
          <a:ln w="9525">
            <a:noFill/>
            <a:miter lim="800000"/>
          </a:ln>
        </p:spPr>
        <p:txBody>
          <a:bodyPr>
            <a:spAutoFit/>
          </a:bodyPr>
          <a:lstStyle/>
          <a:p>
            <a:pPr>
              <a:spcBef>
                <a:spcPct val="50000"/>
              </a:spcBef>
            </a:pPr>
            <a:r>
              <a:rPr lang="zh-CN" altLang="en-US" sz="2800" b="1">
                <a:ea typeface="仿宋" panose="02010609060101010101" pitchFamily="49" charset="-122"/>
              </a:rPr>
              <a:t>材料整理</a:t>
            </a:r>
            <a:endParaRPr lang="zh-CN" altLang="en-US" sz="2800" b="1">
              <a:ea typeface="仿宋" panose="02010609060101010101" pitchFamily="49" charset="-122"/>
            </a:endParaRPr>
          </a:p>
        </p:txBody>
      </p:sp>
      <p:sp>
        <p:nvSpPr>
          <p:cNvPr id="28687" name="Text Box 17"/>
          <p:cNvSpPr txBox="1">
            <a:spLocks noChangeArrowheads="1"/>
          </p:cNvSpPr>
          <p:nvPr/>
        </p:nvSpPr>
        <p:spPr bwMode="auto">
          <a:xfrm>
            <a:off x="6477000" y="2514602"/>
            <a:ext cx="533400" cy="1800225"/>
          </a:xfrm>
          <a:prstGeom prst="rect">
            <a:avLst/>
          </a:prstGeom>
          <a:noFill/>
          <a:ln w="9525">
            <a:noFill/>
            <a:miter lim="800000"/>
          </a:ln>
        </p:spPr>
        <p:txBody>
          <a:bodyPr>
            <a:spAutoFit/>
          </a:bodyPr>
          <a:lstStyle/>
          <a:p>
            <a:pPr>
              <a:spcBef>
                <a:spcPct val="50000"/>
              </a:spcBef>
            </a:pPr>
            <a:r>
              <a:rPr lang="zh-CN" altLang="en-US" sz="2800" b="1">
                <a:ea typeface="仿宋" panose="02010609060101010101" pitchFamily="49" charset="-122"/>
              </a:rPr>
              <a:t>组织实施</a:t>
            </a:r>
            <a:endParaRPr lang="zh-CN" altLang="en-US" sz="2800" b="1">
              <a:ea typeface="仿宋" panose="02010609060101010101" pitchFamily="49" charset="-122"/>
            </a:endParaRPr>
          </a:p>
        </p:txBody>
      </p:sp>
      <p:sp>
        <p:nvSpPr>
          <p:cNvPr id="28688" name="AutoShape 18"/>
          <p:cNvSpPr>
            <a:spLocks noChangeArrowheads="1"/>
          </p:cNvSpPr>
          <p:nvPr/>
        </p:nvSpPr>
        <p:spPr bwMode="auto">
          <a:xfrm>
            <a:off x="7086600" y="3276600"/>
            <a:ext cx="685800" cy="228600"/>
          </a:xfrm>
          <a:prstGeom prst="rightArrow">
            <a:avLst>
              <a:gd name="adj1" fmla="val 50000"/>
              <a:gd name="adj2" fmla="val 75000"/>
            </a:avLst>
          </a:prstGeom>
          <a:solidFill>
            <a:schemeClr val="accent1"/>
          </a:solidFill>
          <a:ln w="9525">
            <a:solidFill>
              <a:schemeClr val="tx1"/>
            </a:solidFill>
            <a:miter lim="800000"/>
          </a:ln>
        </p:spPr>
        <p:txBody>
          <a:bodyPr wrap="none" anchor="ctr"/>
          <a:lstStyle/>
          <a:p>
            <a:endParaRPr lang="zh-CN" altLang="en-US"/>
          </a:p>
        </p:txBody>
      </p:sp>
      <p:sp>
        <p:nvSpPr>
          <p:cNvPr id="17" name="椭圆 16"/>
          <p:cNvSpPr/>
          <p:nvPr/>
        </p:nvSpPr>
        <p:spPr>
          <a:xfrm>
            <a:off x="5286381" y="2071678"/>
            <a:ext cx="785818" cy="335758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600" dirty="0" smtClean="0">
                <a:solidFill>
                  <a:srgbClr val="002060"/>
                </a:solidFill>
                <a:latin typeface="黑体" panose="02010609060101010101" pitchFamily="2" charset="-122"/>
                <a:ea typeface="黑体" panose="02010609060101010101" pitchFamily="2" charset="-122"/>
              </a:rPr>
              <a:t>研究生处审核什么？</a:t>
            </a:r>
            <a:endParaRPr lang="zh-CN" altLang="en-US" sz="3600" dirty="0">
              <a:solidFill>
                <a:srgbClr val="002060"/>
              </a:solidFill>
              <a:latin typeface="黑体" panose="02010609060101010101" pitchFamily="2" charset="-122"/>
              <a:ea typeface="黑体" panose="02010609060101010101" pitchFamily="2" charset="-122"/>
            </a:endParaRPr>
          </a:p>
        </p:txBody>
      </p:sp>
      <p:sp>
        <p:nvSpPr>
          <p:cNvPr id="3" name="内容占位符 2"/>
          <p:cNvSpPr>
            <a:spLocks noGrp="1"/>
          </p:cNvSpPr>
          <p:nvPr>
            <p:ph idx="1"/>
          </p:nvPr>
        </p:nvSpPr>
        <p:spPr>
          <a:xfrm>
            <a:off x="428596" y="1500175"/>
            <a:ext cx="8229600" cy="4000528"/>
          </a:xfrm>
        </p:spPr>
        <p:txBody>
          <a:bodyPr>
            <a:normAutofit/>
          </a:bodyPr>
          <a:lstStyle/>
          <a:p>
            <a:pPr>
              <a:lnSpc>
                <a:spcPct val="150000"/>
              </a:lnSpc>
              <a:buFont typeface="Wingdings" panose="05000000000000000000" pitchFamily="2" charset="2"/>
              <a:buChar char="Ø"/>
            </a:pPr>
            <a:r>
              <a:rPr lang="zh-CN" altLang="en-US" sz="2800" b="1" dirty="0" smtClean="0">
                <a:solidFill>
                  <a:srgbClr val="00040C"/>
                </a:solidFill>
                <a:latin typeface="+mn-ea"/>
              </a:rPr>
              <a:t>研究生开题报告、学位论文</a:t>
            </a:r>
            <a:r>
              <a:rPr lang="zh-CN" altLang="en-US" sz="2800" b="1" dirty="0" smtClean="0">
                <a:solidFill>
                  <a:srgbClr val="FF0000"/>
                </a:solidFill>
                <a:latin typeface="+mn-ea"/>
              </a:rPr>
              <a:t>形式审查</a:t>
            </a:r>
            <a:endParaRPr lang="en-US" altLang="zh-CN" sz="2800" b="1" dirty="0" smtClean="0">
              <a:solidFill>
                <a:srgbClr val="00040C"/>
              </a:solidFill>
              <a:latin typeface="+mn-ea"/>
            </a:endParaRPr>
          </a:p>
          <a:p>
            <a:pPr>
              <a:lnSpc>
                <a:spcPct val="150000"/>
              </a:lnSpc>
              <a:buFont typeface="Wingdings" panose="05000000000000000000" pitchFamily="2" charset="2"/>
              <a:buChar char="Ø"/>
            </a:pPr>
            <a:r>
              <a:rPr lang="zh-CN" altLang="en-US" sz="2800" b="1" dirty="0" smtClean="0">
                <a:solidFill>
                  <a:srgbClr val="00040C"/>
                </a:solidFill>
                <a:latin typeface="+mn-ea"/>
              </a:rPr>
              <a:t>开题</a:t>
            </a:r>
            <a:r>
              <a:rPr lang="en-US" altLang="zh-CN" sz="2800" b="1" dirty="0" smtClean="0">
                <a:solidFill>
                  <a:srgbClr val="00040C"/>
                </a:solidFill>
                <a:latin typeface="+mn-ea"/>
              </a:rPr>
              <a:t>/</a:t>
            </a:r>
            <a:r>
              <a:rPr lang="zh-CN" altLang="en-US" sz="2800" b="1" dirty="0" smtClean="0">
                <a:solidFill>
                  <a:srgbClr val="00040C"/>
                </a:solidFill>
                <a:latin typeface="+mn-ea"/>
              </a:rPr>
              <a:t>答辩</a:t>
            </a:r>
            <a:r>
              <a:rPr lang="zh-CN" altLang="en-US" sz="2800" b="1" dirty="0" smtClean="0">
                <a:solidFill>
                  <a:srgbClr val="FF0000"/>
                </a:solidFill>
                <a:latin typeface="+mn-ea"/>
              </a:rPr>
              <a:t>委员会人员构成</a:t>
            </a:r>
            <a:r>
              <a:rPr lang="zh-CN" altLang="en-US" sz="2800" b="1" dirty="0" smtClean="0">
                <a:solidFill>
                  <a:srgbClr val="00040C"/>
                </a:solidFill>
                <a:latin typeface="+mn-ea"/>
              </a:rPr>
              <a:t>是否要求</a:t>
            </a:r>
            <a:endParaRPr lang="en-US" altLang="zh-CN" sz="2800" b="1" dirty="0" smtClean="0">
              <a:solidFill>
                <a:srgbClr val="00040C"/>
              </a:solidFill>
              <a:latin typeface="+mn-ea"/>
            </a:endParaRPr>
          </a:p>
          <a:p>
            <a:pPr>
              <a:lnSpc>
                <a:spcPct val="150000"/>
              </a:lnSpc>
              <a:buFont typeface="Wingdings" panose="05000000000000000000" pitchFamily="2" charset="2"/>
              <a:buChar char="Ø"/>
            </a:pPr>
            <a:r>
              <a:rPr lang="zh-CN" altLang="en-US" sz="2800" b="1" dirty="0" smtClean="0">
                <a:solidFill>
                  <a:srgbClr val="00040C"/>
                </a:solidFill>
                <a:latin typeface="+mn-ea"/>
              </a:rPr>
              <a:t>是否具备</a:t>
            </a:r>
            <a:r>
              <a:rPr lang="zh-CN" altLang="en-US" sz="2800" b="1" dirty="0" smtClean="0">
                <a:solidFill>
                  <a:srgbClr val="FF0000"/>
                </a:solidFill>
                <a:latin typeface="+mn-ea"/>
              </a:rPr>
              <a:t>答辩资格</a:t>
            </a:r>
            <a:r>
              <a:rPr lang="zh-CN" altLang="en-US" sz="2800" b="1" dirty="0" smtClean="0">
                <a:solidFill>
                  <a:srgbClr val="00040C"/>
                </a:solidFill>
                <a:latin typeface="+mn-ea"/>
              </a:rPr>
              <a:t>（学分、出科考核、中期考核、论文发表、论文查重、论文评阅等情况）</a:t>
            </a:r>
            <a:endParaRPr lang="en-US" altLang="zh-CN" sz="2800" b="1" dirty="0" smtClean="0">
              <a:solidFill>
                <a:srgbClr val="00040C"/>
              </a:solidFill>
              <a:latin typeface="+mn-ea"/>
            </a:endParaRPr>
          </a:p>
          <a:p>
            <a:pPr>
              <a:lnSpc>
                <a:spcPct val="150000"/>
              </a:lnSpc>
              <a:buFont typeface="Wingdings" panose="05000000000000000000" pitchFamily="2" charset="2"/>
              <a:buChar char="Ø"/>
            </a:pPr>
            <a:r>
              <a:rPr lang="zh-CN" altLang="en-US" sz="2800" b="1" dirty="0" smtClean="0">
                <a:solidFill>
                  <a:srgbClr val="00040C"/>
                </a:solidFill>
                <a:latin typeface="+mn-ea"/>
              </a:rPr>
              <a:t>开题</a:t>
            </a:r>
            <a:r>
              <a:rPr lang="en-US" altLang="zh-CN" sz="2800" b="1" dirty="0" smtClean="0">
                <a:solidFill>
                  <a:srgbClr val="00040C"/>
                </a:solidFill>
                <a:latin typeface="+mn-ea"/>
              </a:rPr>
              <a:t>/</a:t>
            </a:r>
            <a:r>
              <a:rPr lang="zh-CN" altLang="en-US" sz="2800" b="1" dirty="0" smtClean="0">
                <a:solidFill>
                  <a:srgbClr val="00040C"/>
                </a:solidFill>
                <a:latin typeface="+mn-ea"/>
              </a:rPr>
              <a:t>答辩</a:t>
            </a:r>
            <a:r>
              <a:rPr lang="zh-CN" altLang="en-US" sz="2800" b="1" dirty="0" smtClean="0">
                <a:solidFill>
                  <a:srgbClr val="FF0000"/>
                </a:solidFill>
                <a:latin typeface="+mn-ea"/>
              </a:rPr>
              <a:t>时间安排</a:t>
            </a:r>
            <a:r>
              <a:rPr lang="zh-CN" altLang="en-US" sz="2800" b="1" dirty="0" smtClean="0">
                <a:solidFill>
                  <a:srgbClr val="00040C"/>
                </a:solidFill>
                <a:latin typeface="+mn-ea"/>
              </a:rPr>
              <a:t>是否合理</a:t>
            </a:r>
            <a:endParaRPr lang="en-US" altLang="zh-CN" sz="2800" b="1" dirty="0" smtClean="0">
              <a:solidFill>
                <a:srgbClr val="00040C"/>
              </a:solidFill>
              <a:latin typeface="+mn-ea"/>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xfrm>
            <a:off x="428596" y="785794"/>
            <a:ext cx="8229600" cy="1371600"/>
          </a:xfrm>
        </p:spPr>
        <p:txBody>
          <a:bodyPr/>
          <a:lstStyle/>
          <a:p>
            <a:pPr eaLnBrk="1" hangingPunct="1"/>
            <a:r>
              <a:rPr lang="zh-CN" altLang="en-US" dirty="0" smtClean="0">
                <a:solidFill>
                  <a:srgbClr val="0033CC"/>
                </a:solidFill>
                <a:ea typeface="黑体" panose="02010609060101010101" pitchFamily="2" charset="-122"/>
              </a:rPr>
              <a:t>工作流程</a:t>
            </a:r>
            <a:endParaRPr lang="zh-CN" altLang="en-US" dirty="0" smtClean="0">
              <a:solidFill>
                <a:srgbClr val="0033CC"/>
              </a:solidFill>
              <a:ea typeface="黑体" panose="02010609060101010101" pitchFamily="2" charset="-122"/>
            </a:endParaRPr>
          </a:p>
        </p:txBody>
      </p:sp>
      <p:sp>
        <p:nvSpPr>
          <p:cNvPr id="28676" name="Text Box 6"/>
          <p:cNvSpPr txBox="1">
            <a:spLocks noChangeArrowheads="1"/>
          </p:cNvSpPr>
          <p:nvPr/>
        </p:nvSpPr>
        <p:spPr bwMode="auto">
          <a:xfrm>
            <a:off x="4191000" y="2362200"/>
            <a:ext cx="609600" cy="2654300"/>
          </a:xfrm>
          <a:prstGeom prst="rect">
            <a:avLst/>
          </a:prstGeom>
          <a:noFill/>
          <a:ln w="9525">
            <a:noFill/>
            <a:miter lim="800000"/>
          </a:ln>
        </p:spPr>
        <p:txBody>
          <a:bodyPr>
            <a:spAutoFit/>
          </a:bodyPr>
          <a:lstStyle/>
          <a:p>
            <a:pPr>
              <a:spcBef>
                <a:spcPct val="50000"/>
              </a:spcBef>
            </a:pPr>
            <a:r>
              <a:rPr lang="zh-CN" altLang="en-US" sz="2800" b="1">
                <a:ea typeface="仿宋" panose="02010609060101010101" pitchFamily="49" charset="-122"/>
              </a:rPr>
              <a:t>培养单位审核</a:t>
            </a:r>
            <a:endParaRPr lang="zh-CN" altLang="en-US" sz="2800" b="1">
              <a:ea typeface="仿宋" panose="02010609060101010101" pitchFamily="49" charset="-122"/>
            </a:endParaRPr>
          </a:p>
        </p:txBody>
      </p:sp>
      <p:sp>
        <p:nvSpPr>
          <p:cNvPr id="28677" name="AutoShape 7"/>
          <p:cNvSpPr>
            <a:spLocks noChangeArrowheads="1"/>
          </p:cNvSpPr>
          <p:nvPr/>
        </p:nvSpPr>
        <p:spPr bwMode="auto">
          <a:xfrm>
            <a:off x="3581400" y="3200400"/>
            <a:ext cx="609600" cy="228600"/>
          </a:xfrm>
          <a:prstGeom prst="rightArrow">
            <a:avLst>
              <a:gd name="adj1" fmla="val 50000"/>
              <a:gd name="adj2" fmla="val 66667"/>
            </a:avLst>
          </a:prstGeom>
          <a:solidFill>
            <a:schemeClr val="accent1"/>
          </a:solidFill>
          <a:ln w="9525">
            <a:solidFill>
              <a:schemeClr val="tx1"/>
            </a:solidFill>
            <a:miter lim="800000"/>
          </a:ln>
        </p:spPr>
        <p:txBody>
          <a:bodyPr wrap="none" anchor="ctr"/>
          <a:lstStyle/>
          <a:p>
            <a:endParaRPr lang="zh-CN" altLang="en-US"/>
          </a:p>
        </p:txBody>
      </p:sp>
      <p:sp>
        <p:nvSpPr>
          <p:cNvPr id="28678" name="Text Box 8"/>
          <p:cNvSpPr txBox="1">
            <a:spLocks noChangeArrowheads="1"/>
          </p:cNvSpPr>
          <p:nvPr/>
        </p:nvSpPr>
        <p:spPr bwMode="auto">
          <a:xfrm>
            <a:off x="3000364" y="2428870"/>
            <a:ext cx="533400" cy="1800225"/>
          </a:xfrm>
          <a:prstGeom prst="rect">
            <a:avLst/>
          </a:prstGeom>
          <a:noFill/>
          <a:ln w="9525">
            <a:noFill/>
            <a:miter lim="800000"/>
          </a:ln>
        </p:spPr>
        <p:txBody>
          <a:bodyPr>
            <a:spAutoFit/>
          </a:bodyPr>
          <a:lstStyle/>
          <a:p>
            <a:pPr>
              <a:spcBef>
                <a:spcPct val="50000"/>
              </a:spcBef>
            </a:pPr>
            <a:r>
              <a:rPr lang="zh-CN" altLang="en-US" sz="2800" b="1" dirty="0">
                <a:ea typeface="仿宋" panose="02010609060101010101" pitchFamily="49" charset="-122"/>
              </a:rPr>
              <a:t>导师审核</a:t>
            </a:r>
            <a:endParaRPr lang="zh-CN" altLang="en-US" sz="2800" b="1" dirty="0">
              <a:ea typeface="仿宋" panose="02010609060101010101" pitchFamily="49" charset="-122"/>
            </a:endParaRPr>
          </a:p>
        </p:txBody>
      </p:sp>
      <p:sp>
        <p:nvSpPr>
          <p:cNvPr id="28679" name="AutoShape 9"/>
          <p:cNvSpPr>
            <a:spLocks noChangeArrowheads="1"/>
          </p:cNvSpPr>
          <p:nvPr/>
        </p:nvSpPr>
        <p:spPr bwMode="auto">
          <a:xfrm>
            <a:off x="2362200" y="3200400"/>
            <a:ext cx="609600" cy="228600"/>
          </a:xfrm>
          <a:prstGeom prst="rightArrow">
            <a:avLst>
              <a:gd name="adj1" fmla="val 50000"/>
              <a:gd name="adj2" fmla="val 66667"/>
            </a:avLst>
          </a:prstGeom>
          <a:solidFill>
            <a:schemeClr val="accent1"/>
          </a:solidFill>
          <a:ln w="9525">
            <a:solidFill>
              <a:schemeClr val="tx1"/>
            </a:solidFill>
            <a:miter lim="800000"/>
          </a:ln>
        </p:spPr>
        <p:txBody>
          <a:bodyPr wrap="none" anchor="ctr"/>
          <a:lstStyle/>
          <a:p>
            <a:endParaRPr lang="zh-CN" altLang="en-US"/>
          </a:p>
        </p:txBody>
      </p:sp>
      <p:sp>
        <p:nvSpPr>
          <p:cNvPr id="28680" name="Text Box 10"/>
          <p:cNvSpPr txBox="1">
            <a:spLocks noChangeArrowheads="1"/>
          </p:cNvSpPr>
          <p:nvPr/>
        </p:nvSpPr>
        <p:spPr bwMode="auto">
          <a:xfrm>
            <a:off x="1857356" y="2428868"/>
            <a:ext cx="533400" cy="1815882"/>
          </a:xfrm>
          <a:prstGeom prst="rect">
            <a:avLst/>
          </a:prstGeom>
          <a:noFill/>
          <a:ln w="9525">
            <a:noFill/>
            <a:miter lim="800000"/>
          </a:ln>
        </p:spPr>
        <p:txBody>
          <a:bodyPr>
            <a:spAutoFit/>
          </a:bodyPr>
          <a:lstStyle/>
          <a:p>
            <a:pPr>
              <a:spcBef>
                <a:spcPct val="50000"/>
              </a:spcBef>
            </a:pPr>
            <a:r>
              <a:rPr lang="zh-CN" altLang="en-US" sz="2800" b="1" dirty="0" smtClean="0">
                <a:ea typeface="仿宋" panose="02010609060101010101" pitchFamily="49" charset="-122"/>
              </a:rPr>
              <a:t>学生申请</a:t>
            </a:r>
            <a:endParaRPr lang="zh-CN" altLang="en-US" sz="2800" b="1" dirty="0">
              <a:ea typeface="仿宋" panose="02010609060101010101" pitchFamily="49" charset="-122"/>
            </a:endParaRPr>
          </a:p>
        </p:txBody>
      </p:sp>
      <p:sp>
        <p:nvSpPr>
          <p:cNvPr id="28681" name="Text Box 11"/>
          <p:cNvSpPr txBox="1">
            <a:spLocks noChangeArrowheads="1"/>
          </p:cNvSpPr>
          <p:nvPr/>
        </p:nvSpPr>
        <p:spPr bwMode="auto">
          <a:xfrm>
            <a:off x="714348" y="2428870"/>
            <a:ext cx="533400" cy="1800225"/>
          </a:xfrm>
          <a:prstGeom prst="rect">
            <a:avLst/>
          </a:prstGeom>
          <a:noFill/>
          <a:ln w="9525">
            <a:noFill/>
            <a:miter lim="800000"/>
          </a:ln>
        </p:spPr>
        <p:txBody>
          <a:bodyPr>
            <a:spAutoFit/>
          </a:bodyPr>
          <a:lstStyle/>
          <a:p>
            <a:pPr>
              <a:spcBef>
                <a:spcPct val="50000"/>
              </a:spcBef>
            </a:pPr>
            <a:r>
              <a:rPr lang="zh-CN" altLang="en-US" sz="2800" b="1">
                <a:ea typeface="仿宋" panose="02010609060101010101" pitchFamily="49" charset="-122"/>
              </a:rPr>
              <a:t>发放通知</a:t>
            </a:r>
            <a:endParaRPr lang="zh-CN" altLang="en-US" sz="2800" b="1">
              <a:ea typeface="仿宋" panose="02010609060101010101" pitchFamily="49" charset="-122"/>
            </a:endParaRPr>
          </a:p>
        </p:txBody>
      </p:sp>
      <p:sp>
        <p:nvSpPr>
          <p:cNvPr id="28682" name="AutoShape 12"/>
          <p:cNvSpPr>
            <a:spLocks noChangeArrowheads="1"/>
          </p:cNvSpPr>
          <p:nvPr/>
        </p:nvSpPr>
        <p:spPr bwMode="auto">
          <a:xfrm>
            <a:off x="1214414" y="3214686"/>
            <a:ext cx="685800" cy="228600"/>
          </a:xfrm>
          <a:prstGeom prst="rightArrow">
            <a:avLst>
              <a:gd name="adj1" fmla="val 50000"/>
              <a:gd name="adj2" fmla="val 75000"/>
            </a:avLst>
          </a:prstGeom>
          <a:solidFill>
            <a:schemeClr val="accent1"/>
          </a:solidFill>
          <a:ln w="9525">
            <a:solidFill>
              <a:schemeClr val="tx1"/>
            </a:solidFill>
            <a:miter lim="800000"/>
          </a:ln>
        </p:spPr>
        <p:txBody>
          <a:bodyPr wrap="none" anchor="ctr"/>
          <a:lstStyle/>
          <a:p>
            <a:endParaRPr lang="zh-CN" altLang="en-US"/>
          </a:p>
        </p:txBody>
      </p:sp>
      <p:sp>
        <p:nvSpPr>
          <p:cNvPr id="28683" name="AutoShape 13"/>
          <p:cNvSpPr>
            <a:spLocks noChangeArrowheads="1"/>
          </p:cNvSpPr>
          <p:nvPr/>
        </p:nvSpPr>
        <p:spPr bwMode="auto">
          <a:xfrm>
            <a:off x="4724400" y="3200400"/>
            <a:ext cx="609600" cy="228600"/>
          </a:xfrm>
          <a:prstGeom prst="rightArrow">
            <a:avLst>
              <a:gd name="adj1" fmla="val 50000"/>
              <a:gd name="adj2" fmla="val 66667"/>
            </a:avLst>
          </a:prstGeom>
          <a:solidFill>
            <a:schemeClr val="accent1"/>
          </a:solidFill>
          <a:ln w="9525">
            <a:solidFill>
              <a:schemeClr val="tx1"/>
            </a:solidFill>
            <a:miter lim="800000"/>
          </a:ln>
        </p:spPr>
        <p:txBody>
          <a:bodyPr wrap="none" anchor="ctr"/>
          <a:lstStyle/>
          <a:p>
            <a:endParaRPr lang="zh-CN" altLang="en-US"/>
          </a:p>
        </p:txBody>
      </p:sp>
      <p:sp>
        <p:nvSpPr>
          <p:cNvPr id="28684" name="Text Box 14"/>
          <p:cNvSpPr txBox="1">
            <a:spLocks noChangeArrowheads="1"/>
          </p:cNvSpPr>
          <p:nvPr/>
        </p:nvSpPr>
        <p:spPr bwMode="auto">
          <a:xfrm>
            <a:off x="5410200" y="2362200"/>
            <a:ext cx="533400" cy="2654300"/>
          </a:xfrm>
          <a:prstGeom prst="rect">
            <a:avLst/>
          </a:prstGeom>
          <a:noFill/>
          <a:ln w="9525">
            <a:noFill/>
            <a:miter lim="800000"/>
          </a:ln>
        </p:spPr>
        <p:txBody>
          <a:bodyPr>
            <a:spAutoFit/>
          </a:bodyPr>
          <a:lstStyle/>
          <a:p>
            <a:pPr>
              <a:spcBef>
                <a:spcPct val="50000"/>
              </a:spcBef>
            </a:pPr>
            <a:r>
              <a:rPr lang="zh-CN" altLang="en-US" sz="2800" b="1" dirty="0">
                <a:ea typeface="仿宋" panose="02010609060101010101" pitchFamily="49" charset="-122"/>
              </a:rPr>
              <a:t>研究生处审核</a:t>
            </a:r>
            <a:endParaRPr lang="zh-CN" altLang="en-US" sz="2800" b="1" dirty="0">
              <a:ea typeface="仿宋" panose="02010609060101010101" pitchFamily="49" charset="-122"/>
            </a:endParaRPr>
          </a:p>
        </p:txBody>
      </p:sp>
      <p:sp>
        <p:nvSpPr>
          <p:cNvPr id="28685" name="AutoShape 15"/>
          <p:cNvSpPr>
            <a:spLocks noChangeArrowheads="1"/>
          </p:cNvSpPr>
          <p:nvPr/>
        </p:nvSpPr>
        <p:spPr bwMode="auto">
          <a:xfrm>
            <a:off x="5867400" y="3276600"/>
            <a:ext cx="685800" cy="228600"/>
          </a:xfrm>
          <a:prstGeom prst="rightArrow">
            <a:avLst>
              <a:gd name="adj1" fmla="val 50000"/>
              <a:gd name="adj2" fmla="val 75000"/>
            </a:avLst>
          </a:prstGeom>
          <a:solidFill>
            <a:schemeClr val="accent1"/>
          </a:solidFill>
          <a:ln w="9525">
            <a:solidFill>
              <a:schemeClr val="tx1"/>
            </a:solidFill>
            <a:miter lim="800000"/>
          </a:ln>
        </p:spPr>
        <p:txBody>
          <a:bodyPr wrap="none" anchor="ctr"/>
          <a:lstStyle/>
          <a:p>
            <a:endParaRPr lang="zh-CN" altLang="en-US"/>
          </a:p>
        </p:txBody>
      </p:sp>
      <p:sp>
        <p:nvSpPr>
          <p:cNvPr id="28686" name="Text Box 16"/>
          <p:cNvSpPr txBox="1">
            <a:spLocks noChangeArrowheads="1"/>
          </p:cNvSpPr>
          <p:nvPr/>
        </p:nvSpPr>
        <p:spPr bwMode="auto">
          <a:xfrm>
            <a:off x="7696200" y="2514602"/>
            <a:ext cx="533400" cy="1800225"/>
          </a:xfrm>
          <a:prstGeom prst="rect">
            <a:avLst/>
          </a:prstGeom>
          <a:noFill/>
          <a:ln w="9525">
            <a:noFill/>
            <a:miter lim="800000"/>
          </a:ln>
        </p:spPr>
        <p:txBody>
          <a:bodyPr>
            <a:spAutoFit/>
          </a:bodyPr>
          <a:lstStyle/>
          <a:p>
            <a:pPr>
              <a:spcBef>
                <a:spcPct val="50000"/>
              </a:spcBef>
            </a:pPr>
            <a:r>
              <a:rPr lang="zh-CN" altLang="en-US" sz="2800" b="1">
                <a:ea typeface="仿宋" panose="02010609060101010101" pitchFamily="49" charset="-122"/>
              </a:rPr>
              <a:t>材料整理</a:t>
            </a:r>
            <a:endParaRPr lang="zh-CN" altLang="en-US" sz="2800" b="1">
              <a:ea typeface="仿宋" panose="02010609060101010101" pitchFamily="49" charset="-122"/>
            </a:endParaRPr>
          </a:p>
        </p:txBody>
      </p:sp>
      <p:sp>
        <p:nvSpPr>
          <p:cNvPr id="28687" name="Text Box 17"/>
          <p:cNvSpPr txBox="1">
            <a:spLocks noChangeArrowheads="1"/>
          </p:cNvSpPr>
          <p:nvPr/>
        </p:nvSpPr>
        <p:spPr bwMode="auto">
          <a:xfrm>
            <a:off x="6477000" y="2514602"/>
            <a:ext cx="533400" cy="1800225"/>
          </a:xfrm>
          <a:prstGeom prst="rect">
            <a:avLst/>
          </a:prstGeom>
          <a:noFill/>
          <a:ln w="9525">
            <a:noFill/>
            <a:miter lim="800000"/>
          </a:ln>
        </p:spPr>
        <p:txBody>
          <a:bodyPr>
            <a:spAutoFit/>
          </a:bodyPr>
          <a:lstStyle/>
          <a:p>
            <a:pPr>
              <a:spcBef>
                <a:spcPct val="50000"/>
              </a:spcBef>
            </a:pPr>
            <a:r>
              <a:rPr lang="zh-CN" altLang="en-US" sz="2800" b="1" dirty="0">
                <a:ea typeface="仿宋" panose="02010609060101010101" pitchFamily="49" charset="-122"/>
              </a:rPr>
              <a:t>组织实施</a:t>
            </a:r>
            <a:endParaRPr lang="zh-CN" altLang="en-US" sz="2800" b="1" dirty="0">
              <a:ea typeface="仿宋" panose="02010609060101010101" pitchFamily="49" charset="-122"/>
            </a:endParaRPr>
          </a:p>
        </p:txBody>
      </p:sp>
      <p:sp>
        <p:nvSpPr>
          <p:cNvPr id="28688" name="AutoShape 18"/>
          <p:cNvSpPr>
            <a:spLocks noChangeArrowheads="1"/>
          </p:cNvSpPr>
          <p:nvPr/>
        </p:nvSpPr>
        <p:spPr bwMode="auto">
          <a:xfrm>
            <a:off x="7086600" y="3276600"/>
            <a:ext cx="685800" cy="228600"/>
          </a:xfrm>
          <a:prstGeom prst="rightArrow">
            <a:avLst>
              <a:gd name="adj1" fmla="val 50000"/>
              <a:gd name="adj2" fmla="val 75000"/>
            </a:avLst>
          </a:prstGeom>
          <a:solidFill>
            <a:schemeClr val="accent1"/>
          </a:solidFill>
          <a:ln w="9525">
            <a:solidFill>
              <a:schemeClr val="tx1"/>
            </a:solidFill>
            <a:miter lim="800000"/>
          </a:ln>
        </p:spPr>
        <p:txBody>
          <a:bodyPr wrap="none" anchor="ctr"/>
          <a:lstStyle/>
          <a:p>
            <a:endParaRPr lang="zh-CN" altLang="en-US"/>
          </a:p>
        </p:txBody>
      </p:sp>
      <p:sp>
        <p:nvSpPr>
          <p:cNvPr id="17" name="椭圆 16"/>
          <p:cNvSpPr/>
          <p:nvPr/>
        </p:nvSpPr>
        <p:spPr>
          <a:xfrm>
            <a:off x="6357951" y="1928802"/>
            <a:ext cx="785818" cy="335758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85720" y="500044"/>
            <a:ext cx="8072494" cy="769441"/>
          </a:xfrm>
          <a:prstGeom prst="rect">
            <a:avLst/>
          </a:prstGeom>
          <a:noFill/>
        </p:spPr>
        <p:txBody>
          <a:bodyPr wrap="square" rtlCol="0">
            <a:spAutoFit/>
          </a:bodyPr>
          <a:lstStyle/>
          <a:p>
            <a:r>
              <a:rPr lang="zh-CN" altLang="en-US" sz="4400" b="1" dirty="0" smtClean="0">
                <a:solidFill>
                  <a:srgbClr val="00040C"/>
                </a:solidFill>
                <a:latin typeface="黑体" panose="02010609060101010101" pitchFamily="2" charset="-122"/>
                <a:ea typeface="黑体" panose="02010609060101010101" pitchFamily="2" charset="-122"/>
              </a:rPr>
              <a:t>前期准备工作</a:t>
            </a:r>
            <a:endParaRPr lang="zh-CN" altLang="en-US" sz="4400" b="1" dirty="0">
              <a:solidFill>
                <a:srgbClr val="00040C"/>
              </a:solidFill>
              <a:latin typeface="黑体" panose="02010609060101010101" pitchFamily="2" charset="-122"/>
              <a:ea typeface="黑体" panose="02010609060101010101" pitchFamily="2" charset="-122"/>
            </a:endParaRPr>
          </a:p>
        </p:txBody>
      </p:sp>
      <p:graphicFrame>
        <p:nvGraphicFramePr>
          <p:cNvPr id="12" name="内容占位符 11"/>
          <p:cNvGraphicFramePr>
            <a:graphicFrameLocks noGrp="1"/>
          </p:cNvGraphicFramePr>
          <p:nvPr>
            <p:ph idx="1"/>
          </p:nvPr>
        </p:nvGraphicFramePr>
        <p:xfrm>
          <a:off x="214284" y="2643182"/>
          <a:ext cx="8929717" cy="2063682"/>
        </p:xfrm>
        <a:graphic>
          <a:graphicData uri="http://schemas.openxmlformats.org/drawingml/2006/table">
            <a:tbl>
              <a:tblPr firstRow="1" bandRow="1">
                <a:tableStyleId>{5C22544A-7EE6-4342-B048-85BDC9FD1C3A}</a:tableStyleId>
              </a:tblPr>
              <a:tblGrid>
                <a:gridCol w="660893"/>
                <a:gridCol w="873884"/>
                <a:gridCol w="697639"/>
                <a:gridCol w="697639"/>
                <a:gridCol w="767402"/>
                <a:gridCol w="697639"/>
                <a:gridCol w="748439"/>
                <a:gridCol w="714380"/>
                <a:gridCol w="714380"/>
                <a:gridCol w="928692"/>
                <a:gridCol w="1428730"/>
              </a:tblGrid>
              <a:tr h="505223">
                <a:tc>
                  <a:txBody>
                    <a:bodyPr/>
                    <a:lstStyle/>
                    <a:p>
                      <a:pPr algn="ctr"/>
                      <a:r>
                        <a:rPr lang="zh-CN" altLang="en-US" b="0" dirty="0" smtClean="0">
                          <a:solidFill>
                            <a:srgbClr val="00040C"/>
                          </a:solidFill>
                          <a:latin typeface="黑体" panose="02010609060101010101" pitchFamily="2" charset="-122"/>
                          <a:ea typeface="黑体" panose="02010609060101010101" pitchFamily="2" charset="-122"/>
                        </a:rPr>
                        <a:t>专业</a:t>
                      </a:r>
                      <a:endParaRPr lang="zh-CN" altLang="en-US" b="0" dirty="0">
                        <a:solidFill>
                          <a:srgbClr val="00040C"/>
                        </a:solidFill>
                        <a:latin typeface="黑体" panose="02010609060101010101" pitchFamily="2" charset="-122"/>
                        <a:ea typeface="黑体" panose="02010609060101010101" pitchFamily="2" charset="-122"/>
                      </a:endParaRPr>
                    </a:p>
                  </a:txBody>
                  <a:tcPr anchor="ctr"/>
                </a:tc>
                <a:tc>
                  <a:txBody>
                    <a:bodyPr/>
                    <a:lstStyle/>
                    <a:p>
                      <a:pPr algn="ctr"/>
                      <a:r>
                        <a:rPr lang="zh-CN" altLang="en-US" b="0" dirty="0" smtClean="0">
                          <a:solidFill>
                            <a:srgbClr val="FFFF00"/>
                          </a:solidFill>
                          <a:latin typeface="黑体" panose="02010609060101010101" pitchFamily="2" charset="-122"/>
                          <a:ea typeface="黑体" panose="02010609060101010101" pitchFamily="2" charset="-122"/>
                        </a:rPr>
                        <a:t>研究生</a:t>
                      </a:r>
                      <a:endParaRPr lang="zh-CN" altLang="en-US" b="0" dirty="0">
                        <a:solidFill>
                          <a:srgbClr val="FFFF00"/>
                        </a:solidFill>
                        <a:latin typeface="黑体" panose="02010609060101010101" pitchFamily="2" charset="-122"/>
                        <a:ea typeface="黑体" panose="02010609060101010101" pitchFamily="2" charset="-122"/>
                      </a:endParaRPr>
                    </a:p>
                  </a:txBody>
                  <a:tcPr anchor="ctr"/>
                </a:tc>
                <a:tc>
                  <a:txBody>
                    <a:bodyPr/>
                    <a:lstStyle/>
                    <a:p>
                      <a:pPr algn="ctr"/>
                      <a:r>
                        <a:rPr lang="zh-CN" altLang="en-US" b="0" dirty="0" smtClean="0">
                          <a:solidFill>
                            <a:srgbClr val="00040C"/>
                          </a:solidFill>
                          <a:latin typeface="黑体" panose="02010609060101010101" pitchFamily="2" charset="-122"/>
                          <a:ea typeface="黑体" panose="02010609060101010101" pitchFamily="2" charset="-122"/>
                        </a:rPr>
                        <a:t>学位类型</a:t>
                      </a:r>
                      <a:endParaRPr lang="zh-CN" altLang="en-US" b="0" dirty="0">
                        <a:solidFill>
                          <a:srgbClr val="00040C"/>
                        </a:solidFill>
                        <a:latin typeface="黑体" panose="02010609060101010101" pitchFamily="2" charset="-122"/>
                        <a:ea typeface="黑体" panose="02010609060101010101" pitchFamily="2" charset="-122"/>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b="0" dirty="0" smtClean="0">
                          <a:solidFill>
                            <a:srgbClr val="FFFF00"/>
                          </a:solidFill>
                          <a:latin typeface="黑体" panose="02010609060101010101" pitchFamily="2" charset="-122"/>
                          <a:ea typeface="黑体" panose="02010609060101010101" pitchFamily="2" charset="-122"/>
                        </a:rPr>
                        <a:t>导师</a:t>
                      </a:r>
                      <a:endParaRPr lang="zh-CN" altLang="en-US" b="0" dirty="0" smtClean="0">
                        <a:solidFill>
                          <a:srgbClr val="FFFF00"/>
                        </a:solidFill>
                        <a:latin typeface="黑体" panose="02010609060101010101" pitchFamily="2" charset="-122"/>
                        <a:ea typeface="黑体" panose="02010609060101010101" pitchFamily="2" charset="-122"/>
                      </a:endParaRPr>
                    </a:p>
                  </a:txBody>
                  <a:tcPr anchor="ctr"/>
                </a:tc>
                <a:tc>
                  <a:txBody>
                    <a:bodyPr/>
                    <a:lstStyle/>
                    <a:p>
                      <a:pPr algn="ctr"/>
                      <a:r>
                        <a:rPr lang="zh-CN" altLang="en-US" b="0" dirty="0" smtClean="0">
                          <a:solidFill>
                            <a:srgbClr val="00040C"/>
                          </a:solidFill>
                          <a:latin typeface="黑体" panose="02010609060101010101" pitchFamily="2" charset="-122"/>
                          <a:ea typeface="黑体" panose="02010609060101010101" pitchFamily="2" charset="-122"/>
                        </a:rPr>
                        <a:t>时间</a:t>
                      </a:r>
                      <a:endParaRPr lang="zh-CN" altLang="en-US" b="0" dirty="0">
                        <a:solidFill>
                          <a:srgbClr val="00040C"/>
                        </a:solidFill>
                        <a:latin typeface="黑体" panose="02010609060101010101" pitchFamily="2" charset="-122"/>
                        <a:ea typeface="黑体" panose="02010609060101010101" pitchFamily="2" charset="-122"/>
                      </a:endParaRPr>
                    </a:p>
                  </a:txBody>
                  <a:tcPr anchor="ctr"/>
                </a:tc>
                <a:tc>
                  <a:txBody>
                    <a:bodyPr/>
                    <a:lstStyle/>
                    <a:p>
                      <a:pPr algn="ctr"/>
                      <a:r>
                        <a:rPr lang="zh-CN" altLang="en-US" b="0" dirty="0" smtClean="0">
                          <a:solidFill>
                            <a:srgbClr val="FFFF00"/>
                          </a:solidFill>
                          <a:latin typeface="黑体" panose="02010609060101010101" pitchFamily="2" charset="-122"/>
                          <a:ea typeface="黑体" panose="02010609060101010101" pitchFamily="2" charset="-122"/>
                        </a:rPr>
                        <a:t>主席</a:t>
                      </a:r>
                      <a:endParaRPr lang="zh-CN" altLang="en-US" b="0" dirty="0">
                        <a:solidFill>
                          <a:srgbClr val="FFFF00"/>
                        </a:solidFill>
                        <a:latin typeface="黑体" panose="02010609060101010101" pitchFamily="2" charset="-122"/>
                        <a:ea typeface="黑体" panose="02010609060101010101" pitchFamily="2" charset="-122"/>
                      </a:endParaRPr>
                    </a:p>
                  </a:txBody>
                  <a:tcPr anchor="ctr"/>
                </a:tc>
                <a:tc>
                  <a:txBody>
                    <a:bodyPr/>
                    <a:lstStyle/>
                    <a:p>
                      <a:pPr algn="ctr"/>
                      <a:r>
                        <a:rPr lang="zh-CN" altLang="en-US" b="0" dirty="0" smtClean="0">
                          <a:solidFill>
                            <a:srgbClr val="FFFF00"/>
                          </a:solidFill>
                          <a:latin typeface="黑体" panose="02010609060101010101" pitchFamily="2" charset="-122"/>
                          <a:ea typeface="黑体" panose="02010609060101010101" pitchFamily="2" charset="-122"/>
                        </a:rPr>
                        <a:t>委员</a:t>
                      </a:r>
                      <a:endParaRPr lang="zh-CN" altLang="en-US" b="0" dirty="0">
                        <a:solidFill>
                          <a:srgbClr val="FFFF00"/>
                        </a:solidFill>
                        <a:latin typeface="黑体" panose="02010609060101010101" pitchFamily="2" charset="-122"/>
                        <a:ea typeface="黑体" panose="02010609060101010101" pitchFamily="2" charset="-122"/>
                      </a:endParaRPr>
                    </a:p>
                  </a:txBody>
                  <a:tcPr anchor="ctr"/>
                </a:tc>
                <a:tc>
                  <a:txBody>
                    <a:bodyPr/>
                    <a:lstStyle/>
                    <a:p>
                      <a:pPr algn="ctr"/>
                      <a:r>
                        <a:rPr lang="zh-CN" altLang="en-US" b="0" dirty="0" smtClean="0">
                          <a:solidFill>
                            <a:srgbClr val="FFFF00"/>
                          </a:solidFill>
                          <a:latin typeface="黑体" panose="02010609060101010101" pitchFamily="2" charset="-122"/>
                          <a:ea typeface="黑体" panose="02010609060101010101" pitchFamily="2" charset="-122"/>
                        </a:rPr>
                        <a:t>秘书</a:t>
                      </a:r>
                      <a:endParaRPr lang="zh-CN" altLang="en-US" b="0" dirty="0">
                        <a:solidFill>
                          <a:srgbClr val="FFFF00"/>
                        </a:solidFill>
                        <a:latin typeface="黑体" panose="02010609060101010101" pitchFamily="2" charset="-122"/>
                        <a:ea typeface="黑体" panose="02010609060101010101" pitchFamily="2" charset="-122"/>
                      </a:endParaRPr>
                    </a:p>
                  </a:txBody>
                  <a:tcPr anchor="ctr"/>
                </a:tc>
                <a:tc>
                  <a:txBody>
                    <a:bodyPr/>
                    <a:lstStyle/>
                    <a:p>
                      <a:pPr algn="ctr"/>
                      <a:r>
                        <a:rPr lang="zh-CN" altLang="en-US" b="0" dirty="0" smtClean="0">
                          <a:solidFill>
                            <a:srgbClr val="00040C"/>
                          </a:solidFill>
                          <a:latin typeface="黑体" panose="02010609060101010101" pitchFamily="2" charset="-122"/>
                          <a:ea typeface="黑体" panose="02010609060101010101" pitchFamily="2" charset="-122"/>
                        </a:rPr>
                        <a:t>地点</a:t>
                      </a:r>
                      <a:endParaRPr lang="zh-CN" altLang="en-US" b="0" dirty="0">
                        <a:solidFill>
                          <a:srgbClr val="00040C"/>
                        </a:solidFill>
                        <a:latin typeface="黑体" panose="02010609060101010101" pitchFamily="2" charset="-122"/>
                        <a:ea typeface="黑体" panose="02010609060101010101" pitchFamily="2" charset="-122"/>
                      </a:endParaRPr>
                    </a:p>
                  </a:txBody>
                  <a:tcPr anchor="ctr"/>
                </a:tc>
                <a:tc>
                  <a:txBody>
                    <a:bodyPr/>
                    <a:lstStyle/>
                    <a:p>
                      <a:pPr algn="ctr"/>
                      <a:r>
                        <a:rPr lang="zh-CN" altLang="en-US" b="0" dirty="0" smtClean="0">
                          <a:solidFill>
                            <a:srgbClr val="00040C"/>
                          </a:solidFill>
                          <a:latin typeface="黑体" panose="02010609060101010101" pitchFamily="2" charset="-122"/>
                          <a:ea typeface="黑体" panose="02010609060101010101" pitchFamily="2" charset="-122"/>
                        </a:rPr>
                        <a:t>联系人</a:t>
                      </a:r>
                      <a:r>
                        <a:rPr lang="en-US" altLang="zh-CN" b="0" dirty="0" smtClean="0">
                          <a:solidFill>
                            <a:srgbClr val="00040C"/>
                          </a:solidFill>
                          <a:latin typeface="黑体" panose="02010609060101010101" pitchFamily="2" charset="-122"/>
                          <a:ea typeface="黑体" panose="02010609060101010101" pitchFamily="2" charset="-122"/>
                        </a:rPr>
                        <a:t>/</a:t>
                      </a:r>
                      <a:r>
                        <a:rPr lang="zh-CN" altLang="en-US" b="0" dirty="0" smtClean="0">
                          <a:solidFill>
                            <a:srgbClr val="00040C"/>
                          </a:solidFill>
                          <a:latin typeface="黑体" panose="02010609060101010101" pitchFamily="2" charset="-122"/>
                          <a:ea typeface="黑体" panose="02010609060101010101" pitchFamily="2" charset="-122"/>
                        </a:rPr>
                        <a:t>电话</a:t>
                      </a:r>
                      <a:endParaRPr lang="zh-CN" altLang="en-US" b="0" dirty="0">
                        <a:solidFill>
                          <a:srgbClr val="00040C"/>
                        </a:solidFill>
                        <a:latin typeface="黑体" panose="02010609060101010101" pitchFamily="2" charset="-122"/>
                        <a:ea typeface="黑体" panose="02010609060101010101" pitchFamily="2" charset="-122"/>
                      </a:endParaRPr>
                    </a:p>
                  </a:txBody>
                  <a:tcPr anchor="ctr"/>
                </a:tc>
                <a:tc>
                  <a:txBody>
                    <a:bodyPr/>
                    <a:lstStyle/>
                    <a:p>
                      <a:pPr algn="ctr"/>
                      <a:r>
                        <a:rPr lang="zh-CN" altLang="en-US" b="0" dirty="0" smtClean="0">
                          <a:solidFill>
                            <a:srgbClr val="00040C"/>
                          </a:solidFill>
                          <a:latin typeface="黑体" panose="02010609060101010101" pitchFamily="2" charset="-122"/>
                          <a:ea typeface="黑体" panose="02010609060101010101" pitchFamily="2" charset="-122"/>
                        </a:rPr>
                        <a:t>备注（开题</a:t>
                      </a:r>
                      <a:r>
                        <a:rPr lang="en-US" altLang="zh-CN" b="0" dirty="0" smtClean="0">
                          <a:solidFill>
                            <a:srgbClr val="00040C"/>
                          </a:solidFill>
                          <a:latin typeface="黑体" panose="02010609060101010101" pitchFamily="2" charset="-122"/>
                          <a:ea typeface="黑体" panose="02010609060101010101" pitchFamily="2" charset="-122"/>
                        </a:rPr>
                        <a:t>/</a:t>
                      </a:r>
                      <a:r>
                        <a:rPr lang="zh-CN" altLang="en-US" b="0" dirty="0" smtClean="0">
                          <a:solidFill>
                            <a:srgbClr val="00040C"/>
                          </a:solidFill>
                          <a:latin typeface="黑体" panose="02010609060101010101" pitchFamily="2" charset="-122"/>
                          <a:ea typeface="黑体" panose="02010609060101010101" pitchFamily="2" charset="-122"/>
                        </a:rPr>
                        <a:t>答辩）</a:t>
                      </a:r>
                      <a:endParaRPr lang="zh-CN" altLang="en-US" b="0" dirty="0">
                        <a:solidFill>
                          <a:srgbClr val="00040C"/>
                        </a:solidFill>
                        <a:latin typeface="黑体" panose="02010609060101010101" pitchFamily="2" charset="-122"/>
                        <a:ea typeface="黑体" panose="02010609060101010101" pitchFamily="2" charset="-122"/>
                      </a:endParaRPr>
                    </a:p>
                  </a:txBody>
                  <a:tcPr anchor="ctr"/>
                </a:tc>
              </a:tr>
              <a:tr h="711801">
                <a:tc>
                  <a:txBody>
                    <a:bodyPr/>
                    <a:lstStyle/>
                    <a:p>
                      <a:pPr algn="ctr"/>
                      <a:endParaRPr lang="zh-CN" altLang="en-US">
                        <a:latin typeface="黑体" panose="02010609060101010101" pitchFamily="2" charset="-122"/>
                        <a:ea typeface="黑体" panose="02010609060101010101" pitchFamily="2" charset="-122"/>
                      </a:endParaRPr>
                    </a:p>
                  </a:txBody>
                  <a:tcPr anchor="ctr"/>
                </a:tc>
                <a:tc>
                  <a:txBody>
                    <a:bodyPr/>
                    <a:lstStyle/>
                    <a:p>
                      <a:pPr algn="ctr"/>
                      <a:endParaRPr lang="zh-CN" altLang="en-US" dirty="0">
                        <a:latin typeface="黑体" panose="02010609060101010101" pitchFamily="2" charset="-122"/>
                        <a:ea typeface="黑体" panose="02010609060101010101" pitchFamily="2" charset="-122"/>
                      </a:endParaRPr>
                    </a:p>
                  </a:txBody>
                  <a:tcPr anchor="ctr"/>
                </a:tc>
                <a:tc>
                  <a:txBody>
                    <a:bodyPr/>
                    <a:lstStyle/>
                    <a:p>
                      <a:pPr algn="ctr"/>
                      <a:endParaRPr lang="zh-CN" altLang="en-US" dirty="0">
                        <a:latin typeface="黑体" panose="02010609060101010101" pitchFamily="2" charset="-122"/>
                        <a:ea typeface="黑体" panose="02010609060101010101" pitchFamily="2" charset="-122"/>
                      </a:endParaRPr>
                    </a:p>
                  </a:txBody>
                  <a:tcPr anchor="ctr"/>
                </a:tc>
                <a:tc>
                  <a:txBody>
                    <a:bodyPr/>
                    <a:lstStyle/>
                    <a:p>
                      <a:pPr algn="ctr"/>
                      <a:endParaRPr lang="zh-CN" altLang="en-US" dirty="0">
                        <a:latin typeface="黑体" panose="02010609060101010101" pitchFamily="2" charset="-122"/>
                        <a:ea typeface="黑体" panose="02010609060101010101" pitchFamily="2" charset="-122"/>
                      </a:endParaRPr>
                    </a:p>
                  </a:txBody>
                  <a:tcPr anchor="ctr"/>
                </a:tc>
                <a:tc>
                  <a:txBody>
                    <a:bodyPr/>
                    <a:lstStyle/>
                    <a:p>
                      <a:pPr algn="ctr"/>
                      <a:endParaRPr lang="zh-CN" altLang="en-US">
                        <a:latin typeface="黑体" panose="02010609060101010101" pitchFamily="2" charset="-122"/>
                        <a:ea typeface="黑体" panose="02010609060101010101" pitchFamily="2" charset="-122"/>
                      </a:endParaRPr>
                    </a:p>
                  </a:txBody>
                  <a:tcPr anchor="ctr"/>
                </a:tc>
                <a:tc>
                  <a:txBody>
                    <a:bodyPr/>
                    <a:lstStyle/>
                    <a:p>
                      <a:pPr algn="ctr"/>
                      <a:endParaRPr lang="zh-CN" altLang="en-US">
                        <a:latin typeface="黑体" panose="02010609060101010101" pitchFamily="2" charset="-122"/>
                        <a:ea typeface="黑体" panose="02010609060101010101" pitchFamily="2" charset="-122"/>
                      </a:endParaRPr>
                    </a:p>
                  </a:txBody>
                  <a:tcPr anchor="ctr"/>
                </a:tc>
                <a:tc>
                  <a:txBody>
                    <a:bodyPr/>
                    <a:lstStyle/>
                    <a:p>
                      <a:pPr algn="ctr"/>
                      <a:endParaRPr lang="zh-CN" altLang="en-US">
                        <a:latin typeface="黑体" panose="02010609060101010101" pitchFamily="2" charset="-122"/>
                        <a:ea typeface="黑体" panose="02010609060101010101" pitchFamily="2" charset="-122"/>
                      </a:endParaRPr>
                    </a:p>
                  </a:txBody>
                  <a:tcPr anchor="ctr"/>
                </a:tc>
                <a:tc>
                  <a:txBody>
                    <a:bodyPr/>
                    <a:lstStyle/>
                    <a:p>
                      <a:pPr algn="ctr"/>
                      <a:endParaRPr lang="zh-CN" altLang="en-US">
                        <a:latin typeface="黑体" panose="02010609060101010101" pitchFamily="2" charset="-122"/>
                        <a:ea typeface="黑体" panose="02010609060101010101" pitchFamily="2" charset="-122"/>
                      </a:endParaRPr>
                    </a:p>
                  </a:txBody>
                  <a:tcPr anchor="ctr"/>
                </a:tc>
                <a:tc>
                  <a:txBody>
                    <a:bodyPr/>
                    <a:lstStyle/>
                    <a:p>
                      <a:pPr algn="ctr"/>
                      <a:endParaRPr lang="zh-CN" altLang="en-US">
                        <a:latin typeface="黑体" panose="02010609060101010101" pitchFamily="2" charset="-122"/>
                        <a:ea typeface="黑体" panose="02010609060101010101" pitchFamily="2" charset="-122"/>
                      </a:endParaRPr>
                    </a:p>
                  </a:txBody>
                  <a:tcPr anchor="ctr"/>
                </a:tc>
                <a:tc>
                  <a:txBody>
                    <a:bodyPr/>
                    <a:lstStyle/>
                    <a:p>
                      <a:pPr algn="ctr"/>
                      <a:endParaRPr lang="zh-CN" altLang="en-US">
                        <a:latin typeface="黑体" panose="02010609060101010101" pitchFamily="2" charset="-122"/>
                        <a:ea typeface="黑体" panose="02010609060101010101" pitchFamily="2" charset="-122"/>
                      </a:endParaRPr>
                    </a:p>
                  </a:txBody>
                  <a:tcPr anchor="ctr"/>
                </a:tc>
                <a:tc>
                  <a:txBody>
                    <a:bodyPr/>
                    <a:lstStyle/>
                    <a:p>
                      <a:pPr algn="ctr"/>
                      <a:endParaRPr lang="zh-CN" altLang="en-US">
                        <a:latin typeface="黑体" panose="02010609060101010101" pitchFamily="2" charset="-122"/>
                        <a:ea typeface="黑体" panose="02010609060101010101" pitchFamily="2" charset="-122"/>
                      </a:endParaRPr>
                    </a:p>
                  </a:txBody>
                  <a:tcPr anchor="ctr"/>
                </a:tc>
              </a:tr>
              <a:tr h="711801">
                <a:tc>
                  <a:txBody>
                    <a:bodyPr/>
                    <a:lstStyle/>
                    <a:p>
                      <a:pPr algn="ctr"/>
                      <a:endParaRPr lang="zh-CN" altLang="en-US">
                        <a:latin typeface="黑体" panose="02010609060101010101" pitchFamily="2" charset="-122"/>
                        <a:ea typeface="黑体" panose="02010609060101010101" pitchFamily="2" charset="-122"/>
                      </a:endParaRPr>
                    </a:p>
                  </a:txBody>
                  <a:tcPr anchor="ctr"/>
                </a:tc>
                <a:tc>
                  <a:txBody>
                    <a:bodyPr/>
                    <a:lstStyle/>
                    <a:p>
                      <a:pPr algn="ctr"/>
                      <a:endParaRPr lang="zh-CN" altLang="en-US" dirty="0">
                        <a:latin typeface="黑体" panose="02010609060101010101" pitchFamily="2" charset="-122"/>
                        <a:ea typeface="黑体" panose="02010609060101010101" pitchFamily="2" charset="-122"/>
                      </a:endParaRPr>
                    </a:p>
                  </a:txBody>
                  <a:tcPr anchor="ctr"/>
                </a:tc>
                <a:tc>
                  <a:txBody>
                    <a:bodyPr/>
                    <a:lstStyle/>
                    <a:p>
                      <a:pPr algn="ctr"/>
                      <a:endParaRPr lang="zh-CN" altLang="en-US" dirty="0">
                        <a:latin typeface="黑体" panose="02010609060101010101" pitchFamily="2" charset="-122"/>
                        <a:ea typeface="黑体" panose="02010609060101010101" pitchFamily="2" charset="-122"/>
                      </a:endParaRPr>
                    </a:p>
                  </a:txBody>
                  <a:tcPr anchor="ctr"/>
                </a:tc>
                <a:tc>
                  <a:txBody>
                    <a:bodyPr/>
                    <a:lstStyle/>
                    <a:p>
                      <a:pPr algn="ctr"/>
                      <a:endParaRPr lang="zh-CN" altLang="en-US">
                        <a:latin typeface="黑体" panose="02010609060101010101" pitchFamily="2" charset="-122"/>
                        <a:ea typeface="黑体" panose="02010609060101010101" pitchFamily="2" charset="-122"/>
                      </a:endParaRPr>
                    </a:p>
                  </a:txBody>
                  <a:tcPr anchor="ctr"/>
                </a:tc>
                <a:tc>
                  <a:txBody>
                    <a:bodyPr/>
                    <a:lstStyle/>
                    <a:p>
                      <a:pPr algn="ctr"/>
                      <a:endParaRPr lang="zh-CN" altLang="en-US">
                        <a:latin typeface="黑体" panose="02010609060101010101" pitchFamily="2" charset="-122"/>
                        <a:ea typeface="黑体" panose="02010609060101010101" pitchFamily="2" charset="-122"/>
                      </a:endParaRPr>
                    </a:p>
                  </a:txBody>
                  <a:tcPr anchor="ctr"/>
                </a:tc>
                <a:tc>
                  <a:txBody>
                    <a:bodyPr/>
                    <a:lstStyle/>
                    <a:p>
                      <a:pPr algn="ctr"/>
                      <a:endParaRPr lang="zh-CN" altLang="en-US">
                        <a:latin typeface="黑体" panose="02010609060101010101" pitchFamily="2" charset="-122"/>
                        <a:ea typeface="黑体" panose="02010609060101010101" pitchFamily="2" charset="-122"/>
                      </a:endParaRPr>
                    </a:p>
                  </a:txBody>
                  <a:tcPr anchor="ctr"/>
                </a:tc>
                <a:tc>
                  <a:txBody>
                    <a:bodyPr/>
                    <a:lstStyle/>
                    <a:p>
                      <a:pPr algn="ctr"/>
                      <a:endParaRPr lang="zh-CN" altLang="en-US">
                        <a:latin typeface="黑体" panose="02010609060101010101" pitchFamily="2" charset="-122"/>
                        <a:ea typeface="黑体" panose="02010609060101010101" pitchFamily="2" charset="-122"/>
                      </a:endParaRPr>
                    </a:p>
                  </a:txBody>
                  <a:tcPr anchor="ctr"/>
                </a:tc>
                <a:tc>
                  <a:txBody>
                    <a:bodyPr/>
                    <a:lstStyle/>
                    <a:p>
                      <a:pPr algn="ctr"/>
                      <a:endParaRPr lang="zh-CN" altLang="en-US">
                        <a:latin typeface="黑体" panose="02010609060101010101" pitchFamily="2" charset="-122"/>
                        <a:ea typeface="黑体" panose="02010609060101010101" pitchFamily="2" charset="-122"/>
                      </a:endParaRPr>
                    </a:p>
                  </a:txBody>
                  <a:tcPr anchor="ctr"/>
                </a:tc>
                <a:tc>
                  <a:txBody>
                    <a:bodyPr/>
                    <a:lstStyle/>
                    <a:p>
                      <a:pPr algn="ctr"/>
                      <a:endParaRPr lang="zh-CN" altLang="en-US">
                        <a:latin typeface="黑体" panose="02010609060101010101" pitchFamily="2" charset="-122"/>
                        <a:ea typeface="黑体" panose="02010609060101010101" pitchFamily="2" charset="-122"/>
                      </a:endParaRPr>
                    </a:p>
                  </a:txBody>
                  <a:tcPr anchor="ctr"/>
                </a:tc>
                <a:tc>
                  <a:txBody>
                    <a:bodyPr/>
                    <a:lstStyle/>
                    <a:p>
                      <a:pPr algn="ctr"/>
                      <a:endParaRPr lang="zh-CN" altLang="en-US">
                        <a:latin typeface="黑体" panose="02010609060101010101" pitchFamily="2" charset="-122"/>
                        <a:ea typeface="黑体" panose="02010609060101010101" pitchFamily="2" charset="-122"/>
                      </a:endParaRPr>
                    </a:p>
                  </a:txBody>
                  <a:tcPr anchor="ctr"/>
                </a:tc>
                <a:tc>
                  <a:txBody>
                    <a:bodyPr/>
                    <a:lstStyle/>
                    <a:p>
                      <a:pPr algn="ctr"/>
                      <a:endParaRPr lang="zh-CN" altLang="en-US" dirty="0">
                        <a:latin typeface="黑体" panose="02010609060101010101" pitchFamily="2" charset="-122"/>
                        <a:ea typeface="黑体" panose="02010609060101010101" pitchFamily="2" charset="-122"/>
                      </a:endParaRPr>
                    </a:p>
                  </a:txBody>
                  <a:tcPr anchor="ctr"/>
                </a:tc>
              </a:tr>
            </a:tbl>
          </a:graphicData>
        </a:graphic>
      </p:graphicFrame>
      <p:sp>
        <p:nvSpPr>
          <p:cNvPr id="14" name="TextBox 13"/>
          <p:cNvSpPr txBox="1"/>
          <p:nvPr/>
        </p:nvSpPr>
        <p:spPr>
          <a:xfrm>
            <a:off x="2000232" y="4857760"/>
            <a:ext cx="5143536" cy="523220"/>
          </a:xfrm>
          <a:prstGeom prst="rect">
            <a:avLst/>
          </a:prstGeom>
          <a:noFill/>
        </p:spPr>
        <p:txBody>
          <a:bodyPr wrap="square" rtlCol="0">
            <a:spAutoFit/>
          </a:bodyPr>
          <a:lstStyle/>
          <a:p>
            <a:r>
              <a:rPr lang="zh-CN" altLang="en-US" sz="2800" dirty="0" smtClean="0">
                <a:solidFill>
                  <a:srgbClr val="FF0000"/>
                </a:solidFill>
                <a:latin typeface="黑体" panose="02010609060101010101" pitchFamily="2" charset="-122"/>
                <a:ea typeface="黑体" panose="02010609060101010101" pitchFamily="2" charset="-122"/>
              </a:rPr>
              <a:t>请提前</a:t>
            </a:r>
            <a:r>
              <a:rPr lang="en-US" altLang="zh-CN" sz="2800" dirty="0" smtClean="0">
                <a:solidFill>
                  <a:srgbClr val="FF0000"/>
                </a:solidFill>
                <a:latin typeface="黑体" panose="02010609060101010101" pitchFamily="2" charset="-122"/>
                <a:ea typeface="黑体" panose="02010609060101010101" pitchFamily="2" charset="-122"/>
              </a:rPr>
              <a:t>7-10</a:t>
            </a:r>
            <a:r>
              <a:rPr lang="zh-CN" altLang="en-US" sz="2800" dirty="0" smtClean="0">
                <a:solidFill>
                  <a:srgbClr val="FF0000"/>
                </a:solidFill>
                <a:latin typeface="黑体" panose="02010609060101010101" pitchFamily="2" charset="-122"/>
                <a:ea typeface="黑体" panose="02010609060101010101" pitchFamily="2" charset="-122"/>
              </a:rPr>
              <a:t>天报管理部门审批</a:t>
            </a:r>
            <a:endParaRPr lang="zh-CN" altLang="en-US" sz="2800" dirty="0">
              <a:solidFill>
                <a:srgbClr val="FF0000"/>
              </a:solidFill>
              <a:latin typeface="黑体" panose="02010609060101010101" pitchFamily="2" charset="-122"/>
              <a:ea typeface="黑体" panose="02010609060101010101" pitchFamily="2" charset="-122"/>
            </a:endParaRPr>
          </a:p>
        </p:txBody>
      </p:sp>
      <p:sp>
        <p:nvSpPr>
          <p:cNvPr id="15" name="下箭头 14"/>
          <p:cNvSpPr/>
          <p:nvPr/>
        </p:nvSpPr>
        <p:spPr>
          <a:xfrm>
            <a:off x="4214810" y="3429000"/>
            <a:ext cx="214314" cy="571504"/>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FF00"/>
              </a:solidFill>
            </a:endParaRPr>
          </a:p>
        </p:txBody>
      </p:sp>
      <p:sp>
        <p:nvSpPr>
          <p:cNvPr id="16" name="TextBox 15"/>
          <p:cNvSpPr txBox="1"/>
          <p:nvPr/>
        </p:nvSpPr>
        <p:spPr>
          <a:xfrm>
            <a:off x="3571869" y="4143382"/>
            <a:ext cx="1643074" cy="461665"/>
          </a:xfrm>
          <a:prstGeom prst="rect">
            <a:avLst/>
          </a:prstGeom>
          <a:noFill/>
        </p:spPr>
        <p:txBody>
          <a:bodyPr wrap="square" rtlCol="0">
            <a:spAutoFit/>
          </a:bodyPr>
          <a:lstStyle/>
          <a:p>
            <a:r>
              <a:rPr lang="zh-CN" altLang="en-US" sz="2400" b="1" dirty="0" smtClean="0">
                <a:solidFill>
                  <a:srgbClr val="FF0000"/>
                </a:solidFill>
                <a:latin typeface="黑体" panose="02010609060101010101" pitchFamily="2" charset="-122"/>
                <a:ea typeface="黑体" panose="02010609060101010101" pitchFamily="2" charset="-122"/>
              </a:rPr>
              <a:t>联系方式</a:t>
            </a:r>
            <a:endParaRPr lang="zh-CN" altLang="en-US" sz="2400" b="1" dirty="0">
              <a:solidFill>
                <a:srgbClr val="FF0000"/>
              </a:solidFill>
              <a:latin typeface="黑体" panose="02010609060101010101" pitchFamily="2" charset="-122"/>
              <a:ea typeface="黑体" panose="02010609060101010101" pitchFamily="2" charset="-122"/>
            </a:endParaRPr>
          </a:p>
        </p:txBody>
      </p:sp>
      <p:sp>
        <p:nvSpPr>
          <p:cNvPr id="7" name="标题 1"/>
          <p:cNvSpPr txBox="1"/>
          <p:nvPr/>
        </p:nvSpPr>
        <p:spPr>
          <a:xfrm>
            <a:off x="285720" y="1714488"/>
            <a:ext cx="8858280" cy="1143000"/>
          </a:xfrm>
          <a:prstGeom prst="rect">
            <a:avLst/>
          </a:prstGeom>
        </p:spPr>
        <p:txBody>
          <a:bodyPr>
            <a:normAutofit/>
          </a:bodyPr>
          <a:lstStyle/>
          <a:p>
            <a:pPr marL="0" marR="0" lvl="0" indent="0" defTabSz="914400" rtl="0" eaLnBrk="1" fontAlgn="auto" latinLnBrk="0" hangingPunct="1">
              <a:lnSpc>
                <a:spcPct val="100000"/>
              </a:lnSpc>
              <a:spcBef>
                <a:spcPct val="0"/>
              </a:spcBef>
              <a:spcAft>
                <a:spcPts val="0"/>
              </a:spcAft>
              <a:buClrTx/>
              <a:buSzTx/>
              <a:buFontTx/>
              <a:buNone/>
              <a:defRPr/>
            </a:pPr>
            <a:r>
              <a:rPr kumimoji="0" lang="zh-CN" altLang="en-US" sz="3200" b="0" i="0" u="none" strike="noStrike" kern="1200" cap="none" spc="0" normalizeH="0" baseline="0" noProof="0" dirty="0" smtClean="0">
                <a:ln>
                  <a:noFill/>
                </a:ln>
                <a:solidFill>
                  <a:srgbClr val="0000FF"/>
                </a:solidFill>
                <a:effectLst/>
                <a:uLnTx/>
                <a:uFillTx/>
                <a:latin typeface="黑体" panose="02010609060101010101" pitchFamily="2" charset="-122"/>
                <a:ea typeface="黑体" panose="02010609060101010101" pitchFamily="2" charset="-122"/>
                <a:cs typeface="+mj-cs"/>
              </a:rPr>
              <a:t>之一：秘书拟定日程安排，报培养单位管理部门</a:t>
            </a:r>
            <a:endParaRPr kumimoji="0" lang="zh-CN" altLang="en-US" sz="3200" b="0" i="0" u="none" strike="noStrike" kern="1200" cap="none" spc="0" normalizeH="0" baseline="0" noProof="0" dirty="0">
              <a:ln>
                <a:noFill/>
              </a:ln>
              <a:solidFill>
                <a:srgbClr val="0000FF"/>
              </a:solidFill>
              <a:effectLst/>
              <a:uLnTx/>
              <a:uFillTx/>
              <a:latin typeface="黑体" panose="02010609060101010101" pitchFamily="2" charset="-122"/>
              <a:ea typeface="黑体" panose="02010609060101010101" pitchFamily="2" charset="-122"/>
              <a:cs typeface="+mj-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85720" y="500044"/>
            <a:ext cx="8072494" cy="769441"/>
          </a:xfrm>
          <a:prstGeom prst="rect">
            <a:avLst/>
          </a:prstGeom>
          <a:noFill/>
        </p:spPr>
        <p:txBody>
          <a:bodyPr wrap="square" rtlCol="0">
            <a:spAutoFit/>
          </a:bodyPr>
          <a:lstStyle/>
          <a:p>
            <a:r>
              <a:rPr lang="zh-CN" altLang="en-US" sz="4400" b="1" dirty="0" smtClean="0">
                <a:solidFill>
                  <a:srgbClr val="00040C"/>
                </a:solidFill>
                <a:latin typeface="黑体" panose="02010609060101010101" pitchFamily="2" charset="-122"/>
                <a:ea typeface="黑体" panose="02010609060101010101" pitchFamily="2" charset="-122"/>
              </a:rPr>
              <a:t>前期准备工作</a:t>
            </a:r>
            <a:endParaRPr lang="zh-CN" altLang="en-US" sz="4400" b="1" dirty="0">
              <a:solidFill>
                <a:srgbClr val="00040C"/>
              </a:solidFill>
              <a:latin typeface="黑体" panose="02010609060101010101" pitchFamily="2" charset="-122"/>
              <a:ea typeface="黑体" panose="02010609060101010101" pitchFamily="2" charset="-122"/>
            </a:endParaRPr>
          </a:p>
        </p:txBody>
      </p:sp>
      <p:sp>
        <p:nvSpPr>
          <p:cNvPr id="7" name="标题 1"/>
          <p:cNvSpPr txBox="1"/>
          <p:nvPr/>
        </p:nvSpPr>
        <p:spPr>
          <a:xfrm>
            <a:off x="285720" y="1714488"/>
            <a:ext cx="5572164" cy="2928958"/>
          </a:xfrm>
          <a:prstGeom prst="rect">
            <a:avLst/>
          </a:prstGeom>
        </p:spPr>
        <p:txBody>
          <a:bodyPr>
            <a:normAutofit fontScale="92500" lnSpcReduction="10000"/>
          </a:bodyPr>
          <a:lstStyle/>
          <a:p>
            <a:pPr marL="0" marR="0" lvl="0" indent="0" defTabSz="914400" rtl="0" eaLnBrk="1" fontAlgn="auto" latinLnBrk="0" hangingPunct="1">
              <a:lnSpc>
                <a:spcPct val="100000"/>
              </a:lnSpc>
              <a:spcBef>
                <a:spcPct val="0"/>
              </a:spcBef>
              <a:spcAft>
                <a:spcPts val="0"/>
              </a:spcAft>
              <a:buClrTx/>
              <a:buSzTx/>
              <a:buFontTx/>
              <a:buNone/>
              <a:defRPr/>
            </a:pPr>
            <a:r>
              <a:rPr kumimoji="0" lang="zh-CN" altLang="en-US" sz="3900" b="0" i="0" u="none" strike="noStrike" kern="1200" cap="none" spc="0" normalizeH="0" baseline="0" noProof="0" dirty="0" smtClean="0">
                <a:ln>
                  <a:noFill/>
                </a:ln>
                <a:solidFill>
                  <a:srgbClr val="0000FF"/>
                </a:solidFill>
                <a:effectLst/>
                <a:uLnTx/>
                <a:uFillTx/>
                <a:latin typeface="黑体" panose="02010609060101010101" pitchFamily="2" charset="-122"/>
                <a:ea typeface="黑体" panose="02010609060101010101" pitchFamily="2" charset="-122"/>
                <a:cs typeface="+mj-cs"/>
              </a:rPr>
              <a:t>之二：管理部门制作海报</a:t>
            </a:r>
            <a:endParaRPr kumimoji="0" lang="en-US" altLang="zh-CN" sz="3900" b="0" i="0" u="none" strike="noStrike" kern="1200" cap="none" spc="0" normalizeH="0" baseline="0" noProof="0" dirty="0" smtClean="0">
              <a:ln>
                <a:noFill/>
              </a:ln>
              <a:solidFill>
                <a:srgbClr val="0000FF"/>
              </a:solidFill>
              <a:effectLst/>
              <a:uLnTx/>
              <a:uFillTx/>
              <a:latin typeface="黑体" panose="02010609060101010101" pitchFamily="2" charset="-122"/>
              <a:ea typeface="黑体" panose="02010609060101010101" pitchFamily="2" charset="-122"/>
              <a:cs typeface="+mj-cs"/>
            </a:endParaRPr>
          </a:p>
          <a:p>
            <a:pPr marL="0" marR="0" lvl="0" indent="0" defTabSz="914400" rtl="0" eaLnBrk="1" fontAlgn="auto" latinLnBrk="0" hangingPunct="1">
              <a:lnSpc>
                <a:spcPct val="100000"/>
              </a:lnSpc>
              <a:spcBef>
                <a:spcPct val="0"/>
              </a:spcBef>
              <a:spcAft>
                <a:spcPts val="0"/>
              </a:spcAft>
              <a:buClrTx/>
              <a:buSzTx/>
              <a:buFontTx/>
              <a:buNone/>
              <a:defRPr/>
            </a:pPr>
            <a:endParaRPr lang="en-US" altLang="zh-CN" sz="3200" dirty="0" smtClean="0">
              <a:solidFill>
                <a:srgbClr val="0000FF"/>
              </a:solidFill>
              <a:latin typeface="黑体" panose="02010609060101010101" pitchFamily="2" charset="-122"/>
              <a:ea typeface="黑体" panose="02010609060101010101" pitchFamily="2" charset="-122"/>
              <a:cs typeface="+mj-cs"/>
            </a:endParaRPr>
          </a:p>
          <a:p>
            <a:pPr marL="0" marR="0" lvl="0" indent="0" defTabSz="914400" rtl="0" eaLnBrk="1" fontAlgn="auto" latinLnBrk="0" hangingPunct="1">
              <a:lnSpc>
                <a:spcPct val="150000"/>
              </a:lnSpc>
              <a:spcBef>
                <a:spcPct val="0"/>
              </a:spcBef>
              <a:spcAft>
                <a:spcPts val="0"/>
              </a:spcAft>
              <a:buClrTx/>
              <a:buSzTx/>
              <a:buFontTx/>
              <a:buNone/>
              <a:defRPr/>
            </a:pPr>
            <a:r>
              <a:rPr kumimoji="0" lang="zh-CN" altLang="en-US" sz="3200" b="0" i="0" u="none" strike="noStrike" kern="1200" cap="none" spc="0" normalizeH="0" baseline="0" noProof="0" dirty="0" smtClean="0">
                <a:ln>
                  <a:noFill/>
                </a:ln>
                <a:effectLst/>
                <a:uLnTx/>
                <a:uFillTx/>
                <a:latin typeface="黑体" panose="02010609060101010101" pitchFamily="2" charset="-122"/>
                <a:ea typeface="黑体" panose="02010609060101010101" pitchFamily="2" charset="-122"/>
                <a:cs typeface="+mj-cs"/>
              </a:rPr>
              <a:t>含时间、地点、专业、培养类型、研究生姓名、导师、论文题目等信息</a:t>
            </a:r>
            <a:endParaRPr kumimoji="0" lang="en-US" altLang="zh-CN" sz="3200" b="0" i="0" u="none" strike="noStrike" kern="1200" cap="none" spc="0" normalizeH="0" baseline="0" noProof="0" dirty="0" smtClean="0">
              <a:ln>
                <a:noFill/>
              </a:ln>
              <a:effectLst/>
              <a:uLnTx/>
              <a:uFillTx/>
              <a:latin typeface="黑体" panose="02010609060101010101" pitchFamily="2" charset="-122"/>
              <a:ea typeface="黑体" panose="02010609060101010101" pitchFamily="2" charset="-122"/>
              <a:cs typeface="+mj-cs"/>
            </a:endParaRPr>
          </a:p>
          <a:p>
            <a:pPr marL="0" marR="0" lvl="0" indent="0" defTabSz="914400" rtl="0" eaLnBrk="1" fontAlgn="auto" latinLnBrk="0" hangingPunct="1">
              <a:lnSpc>
                <a:spcPct val="100000"/>
              </a:lnSpc>
              <a:spcBef>
                <a:spcPct val="0"/>
              </a:spcBef>
              <a:spcAft>
                <a:spcPts val="0"/>
              </a:spcAft>
              <a:buClrTx/>
              <a:buSzTx/>
              <a:buFontTx/>
              <a:buNone/>
              <a:defRPr/>
            </a:pPr>
            <a:endParaRPr kumimoji="0" lang="zh-CN" altLang="en-US" sz="3200" b="0" i="0" u="none" strike="noStrike" kern="1200" cap="none" spc="0" normalizeH="0" baseline="0" noProof="0" dirty="0">
              <a:ln>
                <a:noFill/>
              </a:ln>
              <a:solidFill>
                <a:srgbClr val="0000FF"/>
              </a:solidFill>
              <a:effectLst/>
              <a:uLnTx/>
              <a:uFillTx/>
              <a:latin typeface="黑体" panose="02010609060101010101" pitchFamily="2" charset="-122"/>
              <a:ea typeface="黑体" panose="02010609060101010101" pitchFamily="2" charset="-122"/>
              <a:cs typeface="+mj-cs"/>
            </a:endParaRPr>
          </a:p>
        </p:txBody>
      </p:sp>
      <p:pic>
        <p:nvPicPr>
          <p:cNvPr id="47105" name="Picture 1" descr="C:\Documents and Settings\Administrator\Application Data\Tencent\Users\403571611\QQ\WinTemp\RichOle\ZN77LY7$)$F%WASES676GCR.png"/>
          <p:cNvPicPr>
            <a:picLocks noChangeAspect="1" noChangeArrowheads="1"/>
          </p:cNvPicPr>
          <p:nvPr/>
        </p:nvPicPr>
        <p:blipFill>
          <a:blip r:embed="rId1"/>
          <a:srcRect/>
          <a:stretch>
            <a:fillRect/>
          </a:stretch>
        </p:blipFill>
        <p:spPr bwMode="auto">
          <a:xfrm>
            <a:off x="6000761" y="1357298"/>
            <a:ext cx="2489068" cy="3801982"/>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1714480" y="1643050"/>
          <a:ext cx="5214974" cy="388620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9219" name="TextBox 6"/>
          <p:cNvSpPr txBox="1">
            <a:spLocks noChangeArrowheads="1"/>
          </p:cNvSpPr>
          <p:nvPr/>
        </p:nvSpPr>
        <p:spPr bwMode="auto">
          <a:xfrm>
            <a:off x="567096" y="1785926"/>
            <a:ext cx="1431161" cy="4286280"/>
          </a:xfrm>
          <a:prstGeom prst="rect">
            <a:avLst/>
          </a:prstGeom>
          <a:noFill/>
          <a:ln w="9525">
            <a:noFill/>
            <a:miter lim="800000"/>
          </a:ln>
        </p:spPr>
        <p:txBody>
          <a:bodyPr vert="eaVert" wrap="square">
            <a:spAutoFit/>
          </a:bodyPr>
          <a:lstStyle/>
          <a:p>
            <a:pPr>
              <a:lnSpc>
                <a:spcPct val="150000"/>
              </a:lnSpc>
            </a:pPr>
            <a:r>
              <a:rPr lang="zh-CN" altLang="en-US" sz="5400" dirty="0" smtClean="0">
                <a:solidFill>
                  <a:srgbClr val="00040C"/>
                </a:solidFill>
                <a:latin typeface="华文隶书" panose="02010800040101010101" pitchFamily="2" charset="-122"/>
                <a:ea typeface="华文隶书" panose="02010800040101010101" pitchFamily="2" charset="-122"/>
              </a:rPr>
              <a:t>会场准备  </a:t>
            </a:r>
            <a:endParaRPr lang="zh-CN" altLang="en-US" sz="5400" dirty="0">
              <a:solidFill>
                <a:srgbClr val="00040C"/>
              </a:solidFill>
              <a:latin typeface="华文隶书" panose="02010800040101010101" pitchFamily="2" charset="-122"/>
              <a:ea typeface="华文隶书" panose="02010800040101010101" pitchFamily="2" charset="-122"/>
            </a:endParaRPr>
          </a:p>
        </p:txBody>
      </p:sp>
      <p:sp>
        <p:nvSpPr>
          <p:cNvPr id="6" name="标题 1"/>
          <p:cNvSpPr txBox="1"/>
          <p:nvPr/>
        </p:nvSpPr>
        <p:spPr>
          <a:xfrm>
            <a:off x="1000100" y="5786454"/>
            <a:ext cx="7358114" cy="571504"/>
          </a:xfrm>
          <a:prstGeom prst="rect">
            <a:avLst/>
          </a:prstGeom>
        </p:spPr>
        <p:txBody>
          <a:bodyPr>
            <a:normAutofit lnSpcReduction="10000"/>
          </a:bodyPr>
          <a:lstStyle/>
          <a:p>
            <a:pPr marL="0" marR="0" lvl="0" indent="0" defTabSz="914400" rtl="0" eaLnBrk="1" fontAlgn="auto" latinLnBrk="0" hangingPunct="1">
              <a:lnSpc>
                <a:spcPct val="100000"/>
              </a:lnSpc>
              <a:spcBef>
                <a:spcPct val="0"/>
              </a:spcBef>
              <a:spcAft>
                <a:spcPts val="0"/>
              </a:spcAft>
              <a:buClrTx/>
              <a:buSzTx/>
              <a:buFontTx/>
              <a:buNone/>
              <a:defRPr/>
            </a:pPr>
            <a:r>
              <a:rPr kumimoji="0" lang="zh-CN" altLang="en-US" sz="3200" b="0" i="0" u="none" strike="noStrike" kern="1200" cap="none" spc="0" normalizeH="0" baseline="0" noProof="0" dirty="0" smtClean="0">
                <a:ln>
                  <a:noFill/>
                </a:ln>
                <a:solidFill>
                  <a:schemeClr val="tx2">
                    <a:lumMod val="50000"/>
                  </a:schemeClr>
                </a:solidFill>
                <a:effectLst/>
                <a:uLnTx/>
                <a:uFillTx/>
                <a:latin typeface="黑体" panose="02010609060101010101" pitchFamily="2" charset="-122"/>
                <a:ea typeface="黑体" panose="02010609060101010101" pitchFamily="2" charset="-122"/>
                <a:cs typeface="+mj-cs"/>
              </a:rPr>
              <a:t>秘书和研究生完成，管理部门配合</a:t>
            </a:r>
            <a:endParaRPr kumimoji="0" lang="zh-CN" altLang="en-US" sz="3200" b="0" i="0" u="none" strike="noStrike" kern="1200" cap="none" spc="0" normalizeH="0" baseline="0" noProof="0" dirty="0">
              <a:ln>
                <a:noFill/>
              </a:ln>
              <a:solidFill>
                <a:schemeClr val="tx2">
                  <a:lumMod val="50000"/>
                </a:schemeClr>
              </a:solidFill>
              <a:effectLst/>
              <a:uLnTx/>
              <a:uFillTx/>
              <a:latin typeface="黑体" panose="02010609060101010101" pitchFamily="2" charset="-122"/>
              <a:ea typeface="黑体" panose="02010609060101010101" pitchFamily="2" charset="-122"/>
              <a:cs typeface="+mj-cs"/>
            </a:endParaRPr>
          </a:p>
        </p:txBody>
      </p:sp>
      <p:sp>
        <p:nvSpPr>
          <p:cNvPr id="7" name="TextBox 6"/>
          <p:cNvSpPr txBox="1"/>
          <p:nvPr/>
        </p:nvSpPr>
        <p:spPr>
          <a:xfrm>
            <a:off x="214283" y="500042"/>
            <a:ext cx="8072494" cy="707886"/>
          </a:xfrm>
          <a:prstGeom prst="rect">
            <a:avLst/>
          </a:prstGeom>
          <a:noFill/>
        </p:spPr>
        <p:txBody>
          <a:bodyPr wrap="square" rtlCol="0">
            <a:spAutoFit/>
          </a:bodyPr>
          <a:lstStyle/>
          <a:p>
            <a:r>
              <a:rPr lang="zh-CN" altLang="en-US" sz="4000" b="1" dirty="0" smtClean="0">
                <a:solidFill>
                  <a:srgbClr val="00040C"/>
                </a:solidFill>
                <a:latin typeface="黑体" panose="02010609060101010101" pitchFamily="2" charset="-122"/>
                <a:ea typeface="黑体" panose="02010609060101010101" pitchFamily="2" charset="-122"/>
              </a:rPr>
              <a:t>前期准备工作  </a:t>
            </a:r>
            <a:r>
              <a:rPr lang="zh-CN" altLang="en-US" sz="4000" b="1" dirty="0" smtClean="0">
                <a:solidFill>
                  <a:srgbClr val="0000FF"/>
                </a:solidFill>
                <a:latin typeface="黑体" panose="02010609060101010101" pitchFamily="2" charset="-122"/>
                <a:ea typeface="黑体" panose="02010609060101010101" pitchFamily="2" charset="-122"/>
              </a:rPr>
              <a:t>之三</a:t>
            </a:r>
            <a:r>
              <a:rPr lang="zh-CN" altLang="en-US" sz="4000" b="1" dirty="0" smtClean="0">
                <a:solidFill>
                  <a:srgbClr val="00040C"/>
                </a:solidFill>
                <a:latin typeface="黑体" panose="02010609060101010101" pitchFamily="2" charset="-122"/>
                <a:ea typeface="黑体" panose="02010609060101010101" pitchFamily="2" charset="-122"/>
              </a:rPr>
              <a:t>：</a:t>
            </a:r>
            <a:endParaRPr lang="zh-CN" altLang="en-US" sz="4000" b="1" dirty="0">
              <a:solidFill>
                <a:srgbClr val="00040C"/>
              </a:solidFill>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p:nvPr/>
        </p:nvSpPr>
        <p:spPr>
          <a:xfrm>
            <a:off x="2143108" y="642918"/>
            <a:ext cx="6072230" cy="1143000"/>
          </a:xfrm>
          <a:prstGeom prst="rect">
            <a:avLst/>
          </a:prstGeom>
        </p:spPr>
        <p:txBody>
          <a:bodyPr>
            <a:normAutofit/>
          </a:bodyPr>
          <a:lstStyle/>
          <a:p>
            <a:pPr marL="0" marR="0" lvl="0" indent="0" defTabSz="914400" rtl="0" eaLnBrk="1" fontAlgn="auto" latinLnBrk="0" hangingPunct="1">
              <a:lnSpc>
                <a:spcPct val="100000"/>
              </a:lnSpc>
              <a:spcBef>
                <a:spcPct val="0"/>
              </a:spcBef>
              <a:spcAft>
                <a:spcPts val="0"/>
              </a:spcAft>
              <a:buClrTx/>
              <a:buSzTx/>
              <a:buFontTx/>
              <a:buNone/>
              <a:defRPr/>
            </a:pPr>
            <a:r>
              <a:rPr kumimoji="0" lang="zh-CN" altLang="en-US" sz="40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横幅和电子标语模板</a:t>
            </a:r>
            <a:endParaRPr kumimoji="0" lang="zh-CN" altLang="en-US" sz="4000" b="0" i="0" u="none" strike="noStrike" kern="1200" cap="none" spc="0" normalizeH="0" baseline="0" noProof="0" dirty="0">
              <a:ln>
                <a:noFill/>
              </a:ln>
              <a:solidFill>
                <a:srgbClr val="002060"/>
              </a:solidFill>
              <a:effectLst/>
              <a:uLnTx/>
              <a:uFillTx/>
              <a:latin typeface="黑体" panose="02010609060101010101" pitchFamily="2" charset="-122"/>
              <a:ea typeface="黑体" panose="02010609060101010101" pitchFamily="2" charset="-122"/>
              <a:cs typeface="+mj-cs"/>
            </a:endParaRPr>
          </a:p>
        </p:txBody>
      </p:sp>
      <p:pic>
        <p:nvPicPr>
          <p:cNvPr id="48130" name="Picture 2" descr="C:\Documents and Settings\Administrator\Application Data\Tencent\Users\403571611\QQ\WinTemp\RichOle\TM`$@2AK}9]}IWWZ(FEIVT1.png"/>
          <p:cNvPicPr>
            <a:picLocks noChangeAspect="1" noChangeArrowheads="1"/>
          </p:cNvPicPr>
          <p:nvPr/>
        </p:nvPicPr>
        <p:blipFill>
          <a:blip r:embed="rId1"/>
          <a:srcRect/>
          <a:stretch>
            <a:fillRect/>
          </a:stretch>
        </p:blipFill>
        <p:spPr bwMode="auto">
          <a:xfrm>
            <a:off x="428596" y="1785926"/>
            <a:ext cx="8215370" cy="857256"/>
          </a:xfrm>
          <a:prstGeom prst="rect">
            <a:avLst/>
          </a:prstGeom>
          <a:noFill/>
        </p:spPr>
      </p:pic>
      <p:pic>
        <p:nvPicPr>
          <p:cNvPr id="48131" name="Picture 3" descr="C:\Documents and Settings\Administrator\Application Data\Tencent\Users\403571611\QQ\WinTemp\RichOle\WG75A4U$9XM[`K85KQA]55Q.png"/>
          <p:cNvPicPr>
            <a:picLocks noChangeAspect="1" noChangeArrowheads="1"/>
          </p:cNvPicPr>
          <p:nvPr/>
        </p:nvPicPr>
        <p:blipFill>
          <a:blip r:embed="rId2"/>
          <a:srcRect/>
          <a:stretch>
            <a:fillRect/>
          </a:stretch>
        </p:blipFill>
        <p:spPr bwMode="auto">
          <a:xfrm>
            <a:off x="428597" y="2857496"/>
            <a:ext cx="8143932" cy="714380"/>
          </a:xfrm>
          <a:prstGeom prst="rect">
            <a:avLst/>
          </a:prstGeom>
          <a:noFill/>
        </p:spPr>
      </p:pic>
      <p:pic>
        <p:nvPicPr>
          <p:cNvPr id="48132" name="Picture 4" descr="C:\Documents and Settings\Administrator\Application Data\Tencent\Users\403571611\QQ\WinTemp\RichOle\D`(QM%ZYEN`OO8(I]3[~@IN.png"/>
          <p:cNvPicPr>
            <a:picLocks noChangeAspect="1" noChangeArrowheads="1"/>
          </p:cNvPicPr>
          <p:nvPr/>
        </p:nvPicPr>
        <p:blipFill>
          <a:blip r:embed="rId3"/>
          <a:srcRect/>
          <a:stretch>
            <a:fillRect/>
          </a:stretch>
        </p:blipFill>
        <p:spPr bwMode="auto">
          <a:xfrm>
            <a:off x="357159" y="3786190"/>
            <a:ext cx="8286808" cy="1000132"/>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3" name="Picture 1" descr="C:\Documents and Settings\Administrator\Application Data\Tencent\Users\403571611\QQ\WinTemp\RichOle\PUR7NRQ7[J@$0FQHB{BI5R6.png"/>
          <p:cNvPicPr>
            <a:picLocks noChangeAspect="1" noChangeArrowheads="1"/>
          </p:cNvPicPr>
          <p:nvPr/>
        </p:nvPicPr>
        <p:blipFill>
          <a:blip r:embed="rId1"/>
          <a:srcRect/>
          <a:stretch>
            <a:fillRect/>
          </a:stretch>
        </p:blipFill>
        <p:spPr bwMode="auto">
          <a:xfrm>
            <a:off x="214282" y="714356"/>
            <a:ext cx="4286280" cy="2714644"/>
          </a:xfrm>
          <a:prstGeom prst="rect">
            <a:avLst/>
          </a:prstGeom>
          <a:noFill/>
        </p:spPr>
      </p:pic>
      <p:pic>
        <p:nvPicPr>
          <p:cNvPr id="2049" name="Picture 1" descr="C:\Documents and Settings\Administrator\Application Data\Tencent\Users\403571611\QQ\WinTemp\RichOle\0_GWQX2B)2L%SA[(39~GX]K.png"/>
          <p:cNvPicPr>
            <a:picLocks noChangeAspect="1" noChangeArrowheads="1"/>
          </p:cNvPicPr>
          <p:nvPr/>
        </p:nvPicPr>
        <p:blipFill>
          <a:blip r:embed="rId2"/>
          <a:srcRect/>
          <a:stretch>
            <a:fillRect/>
          </a:stretch>
        </p:blipFill>
        <p:spPr bwMode="auto">
          <a:xfrm>
            <a:off x="4643439" y="714356"/>
            <a:ext cx="4143404" cy="2714644"/>
          </a:xfrm>
          <a:prstGeom prst="rect">
            <a:avLst/>
          </a:prstGeom>
          <a:noFill/>
        </p:spPr>
      </p:pic>
      <p:pic>
        <p:nvPicPr>
          <p:cNvPr id="2050" name="Picture 2" descr="C:\Documents and Settings\Administrator\Application Data\Tencent\Users\403571611\QQ\WinTemp\RichOle\9YHUUP{L9V4Y{0O}9X%(0KU.png"/>
          <p:cNvPicPr>
            <a:picLocks noChangeAspect="1" noChangeArrowheads="1"/>
          </p:cNvPicPr>
          <p:nvPr/>
        </p:nvPicPr>
        <p:blipFill>
          <a:blip r:embed="rId3"/>
          <a:srcRect/>
          <a:stretch>
            <a:fillRect/>
          </a:stretch>
        </p:blipFill>
        <p:spPr bwMode="auto">
          <a:xfrm>
            <a:off x="214282" y="3500438"/>
            <a:ext cx="4286280" cy="2714644"/>
          </a:xfrm>
          <a:prstGeom prst="rect">
            <a:avLst/>
          </a:prstGeom>
          <a:noFill/>
        </p:spPr>
      </p:pic>
      <p:pic>
        <p:nvPicPr>
          <p:cNvPr id="2051" name="Picture 3" descr="C:\Documents and Settings\Administrator\Application Data\Tencent\Users\403571611\QQ\WinTemp\RichOle\1Y7M7GQ5HOGKX3@WO%H68DA.png"/>
          <p:cNvPicPr>
            <a:picLocks noChangeAspect="1" noChangeArrowheads="1"/>
          </p:cNvPicPr>
          <p:nvPr/>
        </p:nvPicPr>
        <p:blipFill>
          <a:blip r:embed="rId4"/>
          <a:srcRect/>
          <a:stretch>
            <a:fillRect/>
          </a:stretch>
        </p:blipFill>
        <p:spPr bwMode="auto">
          <a:xfrm>
            <a:off x="4643439" y="3500438"/>
            <a:ext cx="4143404" cy="2714644"/>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1"/>
          <a:srcRect/>
          <a:stretch>
            <a:fillRect/>
          </a:stretch>
        </p:blipFill>
        <p:spPr bwMode="auto">
          <a:xfrm>
            <a:off x="642910" y="1714488"/>
            <a:ext cx="8072494" cy="435771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42845" y="1571612"/>
            <a:ext cx="8715404" cy="714380"/>
          </a:xfrm>
        </p:spPr>
        <p:txBody>
          <a:bodyPr>
            <a:normAutofit/>
          </a:bodyPr>
          <a:lstStyle/>
          <a:p>
            <a:pPr>
              <a:buNone/>
            </a:pPr>
            <a:r>
              <a:rPr lang="zh-CN" altLang="en-US" sz="2400" dirty="0" smtClean="0">
                <a:solidFill>
                  <a:srgbClr val="0000FF"/>
                </a:solidFill>
                <a:latin typeface="微软雅黑" panose="020B0503020204020204" charset="-122"/>
                <a:ea typeface="微软雅黑" panose="020B0503020204020204" charset="-122"/>
              </a:rPr>
              <a:t>台签</a:t>
            </a:r>
            <a:r>
              <a:rPr lang="zh-CN" altLang="en-US" sz="2400" dirty="0" smtClean="0">
                <a:latin typeface="微软雅黑" panose="020B0503020204020204" charset="-122"/>
                <a:ea typeface="微软雅黑" panose="020B0503020204020204" charset="-122"/>
              </a:rPr>
              <a:t>：主席、委员（</a:t>
            </a:r>
            <a:r>
              <a:rPr lang="en-US" altLang="zh-CN" sz="2400" dirty="0" smtClean="0">
                <a:latin typeface="微软雅黑" panose="020B0503020204020204" charset="-122"/>
                <a:ea typeface="微软雅黑" panose="020B0503020204020204" charset="-122"/>
              </a:rPr>
              <a:t>4</a:t>
            </a:r>
            <a:r>
              <a:rPr lang="zh-CN" altLang="en-US" sz="2400" dirty="0" smtClean="0">
                <a:latin typeface="微软雅黑" panose="020B0503020204020204" charset="-122"/>
                <a:ea typeface="微软雅黑" panose="020B0503020204020204" charset="-122"/>
              </a:rPr>
              <a:t>个）、主持人、研究生、学位办、教学办</a:t>
            </a:r>
            <a:endParaRPr lang="zh-CN" altLang="en-US" sz="2400" dirty="0">
              <a:latin typeface="微软雅黑" panose="020B0503020204020204" charset="-122"/>
              <a:ea typeface="微软雅黑" panose="020B0503020204020204" charset="-122"/>
            </a:endParaRPr>
          </a:p>
        </p:txBody>
      </p:sp>
      <p:sp>
        <p:nvSpPr>
          <p:cNvPr id="3" name="标题 1"/>
          <p:cNvSpPr txBox="1"/>
          <p:nvPr/>
        </p:nvSpPr>
        <p:spPr>
          <a:xfrm>
            <a:off x="1428729" y="571480"/>
            <a:ext cx="6072230" cy="1143000"/>
          </a:xfrm>
          <a:prstGeom prst="rect">
            <a:avLst/>
          </a:prstGeom>
        </p:spPr>
        <p:txBody>
          <a:bodyPr>
            <a:normAutofit/>
          </a:bodyPr>
          <a:lstStyle/>
          <a:p>
            <a:pPr marL="0" marR="0" lvl="0" indent="0" defTabSz="914400" rtl="0" eaLnBrk="1" fontAlgn="auto" latinLnBrk="0" hangingPunct="1">
              <a:lnSpc>
                <a:spcPct val="100000"/>
              </a:lnSpc>
              <a:spcBef>
                <a:spcPct val="0"/>
              </a:spcBef>
              <a:spcAft>
                <a:spcPts val="0"/>
              </a:spcAft>
              <a:buClrTx/>
              <a:buSzTx/>
              <a:buFontTx/>
              <a:buNone/>
              <a:defRPr/>
            </a:pPr>
            <a:r>
              <a:rPr lang="zh-CN" altLang="en-US" sz="4000" dirty="0" smtClean="0">
                <a:solidFill>
                  <a:srgbClr val="002060"/>
                </a:solidFill>
                <a:latin typeface="黑体" panose="02010609060101010101" pitchFamily="2" charset="-122"/>
                <a:ea typeface="黑体" panose="02010609060101010101" pitchFamily="2" charset="-122"/>
                <a:cs typeface="+mj-cs"/>
              </a:rPr>
              <a:t>台签怎么做？如何摆放？</a:t>
            </a:r>
            <a:endParaRPr kumimoji="0" lang="zh-CN" altLang="en-US" sz="4000" b="0" i="0" u="none" strike="noStrike" kern="1200" cap="none" spc="0" normalizeH="0" baseline="0" noProof="0" dirty="0">
              <a:ln>
                <a:noFill/>
              </a:ln>
              <a:solidFill>
                <a:srgbClr val="002060"/>
              </a:solidFill>
              <a:effectLst/>
              <a:uLnTx/>
              <a:uFillTx/>
              <a:latin typeface="黑体" panose="02010609060101010101" pitchFamily="2" charset="-122"/>
              <a:ea typeface="黑体" panose="02010609060101010101" pitchFamily="2" charset="-122"/>
              <a:cs typeface="+mj-cs"/>
            </a:endParaRPr>
          </a:p>
        </p:txBody>
      </p:sp>
      <p:sp>
        <p:nvSpPr>
          <p:cNvPr id="4" name="Rectangle 6"/>
          <p:cNvSpPr>
            <a:spLocks noChangeArrowheads="1"/>
          </p:cNvSpPr>
          <p:nvPr/>
        </p:nvSpPr>
        <p:spPr bwMode="auto">
          <a:xfrm>
            <a:off x="1785918" y="3643314"/>
            <a:ext cx="5786478" cy="1714512"/>
          </a:xfrm>
          <a:prstGeom prst="rect">
            <a:avLst/>
          </a:prstGeom>
          <a:noFill/>
          <a:ln w="76200">
            <a:solidFill>
              <a:schemeClr val="tx1"/>
            </a:solidFill>
            <a:miter lim="800000"/>
          </a:ln>
          <a:effectLst/>
        </p:spPr>
        <p:txBody>
          <a:bodyPr wrap="none" anchor="ctr"/>
          <a:lstStyle/>
          <a:p>
            <a:endParaRPr lang="zh-CN" altLang="en-US"/>
          </a:p>
        </p:txBody>
      </p:sp>
      <p:sp>
        <p:nvSpPr>
          <p:cNvPr id="5" name="矩形 4"/>
          <p:cNvSpPr/>
          <p:nvPr/>
        </p:nvSpPr>
        <p:spPr>
          <a:xfrm>
            <a:off x="785787" y="3857628"/>
            <a:ext cx="357190" cy="1071570"/>
          </a:xfrm>
          <a:prstGeom prst="rect">
            <a:avLst/>
          </a:prstGeom>
          <a:solidFill>
            <a:schemeClr val="accent4">
              <a:lumMod val="60000"/>
              <a:lumOff val="40000"/>
            </a:schemeClr>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latin typeface="黑体" panose="02010609060101010101" pitchFamily="2" charset="-122"/>
                <a:ea typeface="黑体" panose="02010609060101010101" pitchFamily="2" charset="-122"/>
              </a:rPr>
              <a:t>屏幕</a:t>
            </a:r>
            <a:endParaRPr lang="zh-CN" altLang="en-US" sz="2400" dirty="0">
              <a:solidFill>
                <a:schemeClr val="tx1"/>
              </a:solidFill>
              <a:latin typeface="黑体" panose="02010609060101010101" pitchFamily="2" charset="-122"/>
              <a:ea typeface="黑体" panose="02010609060101010101" pitchFamily="2" charset="-122"/>
            </a:endParaRPr>
          </a:p>
        </p:txBody>
      </p:sp>
      <p:sp>
        <p:nvSpPr>
          <p:cNvPr id="6" name="矩形 5"/>
          <p:cNvSpPr/>
          <p:nvPr/>
        </p:nvSpPr>
        <p:spPr>
          <a:xfrm>
            <a:off x="1714481" y="3000372"/>
            <a:ext cx="1000132" cy="500066"/>
          </a:xfrm>
          <a:prstGeom prst="rect">
            <a:avLst/>
          </a:prstGeom>
          <a:solidFill>
            <a:srgbClr val="00B0F0"/>
          </a:solidFill>
          <a:ln>
            <a:solidFill>
              <a:srgbClr val="FF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tx1"/>
                </a:solidFill>
                <a:latin typeface="黑体" panose="02010609060101010101" pitchFamily="2" charset="-122"/>
                <a:ea typeface="黑体" panose="02010609060101010101" pitchFamily="2" charset="-122"/>
              </a:rPr>
              <a:t>研究生</a:t>
            </a:r>
            <a:endParaRPr lang="zh-CN" altLang="en-US" sz="2000" dirty="0">
              <a:solidFill>
                <a:schemeClr val="tx1"/>
              </a:solidFill>
              <a:latin typeface="黑体" panose="02010609060101010101" pitchFamily="2" charset="-122"/>
              <a:ea typeface="黑体" panose="02010609060101010101" pitchFamily="2" charset="-122"/>
            </a:endParaRPr>
          </a:p>
        </p:txBody>
      </p:sp>
      <p:sp>
        <p:nvSpPr>
          <p:cNvPr id="8" name="矩形 7"/>
          <p:cNvSpPr/>
          <p:nvPr/>
        </p:nvSpPr>
        <p:spPr>
          <a:xfrm>
            <a:off x="2786050" y="3000372"/>
            <a:ext cx="714380" cy="500066"/>
          </a:xfrm>
          <a:prstGeom prst="rect">
            <a:avLst/>
          </a:prstGeom>
          <a:solidFill>
            <a:srgbClr val="00B0F0"/>
          </a:solidFill>
          <a:ln>
            <a:solidFill>
              <a:srgbClr val="FF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tx1"/>
                </a:solidFill>
                <a:latin typeface="黑体" panose="02010609060101010101" pitchFamily="2" charset="-122"/>
                <a:ea typeface="黑体" panose="02010609060101010101" pitchFamily="2" charset="-122"/>
              </a:rPr>
              <a:t>秘书</a:t>
            </a:r>
            <a:endParaRPr lang="zh-CN" altLang="en-US" sz="2000" dirty="0">
              <a:solidFill>
                <a:schemeClr val="tx1"/>
              </a:solidFill>
              <a:latin typeface="黑体" panose="02010609060101010101" pitchFamily="2" charset="-122"/>
              <a:ea typeface="黑体" panose="02010609060101010101" pitchFamily="2" charset="-122"/>
            </a:endParaRPr>
          </a:p>
        </p:txBody>
      </p:sp>
      <p:sp>
        <p:nvSpPr>
          <p:cNvPr id="9" name="矩形 8"/>
          <p:cNvSpPr/>
          <p:nvPr/>
        </p:nvSpPr>
        <p:spPr>
          <a:xfrm>
            <a:off x="3500431" y="3000372"/>
            <a:ext cx="714380" cy="500066"/>
          </a:xfrm>
          <a:prstGeom prst="rect">
            <a:avLst/>
          </a:prstGeom>
          <a:solidFill>
            <a:srgbClr val="00B0F0"/>
          </a:solidFill>
          <a:ln>
            <a:solidFill>
              <a:srgbClr val="FF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tx1"/>
                </a:solidFill>
                <a:latin typeface="黑体" panose="02010609060101010101" pitchFamily="2" charset="-122"/>
                <a:ea typeface="黑体" panose="02010609060101010101" pitchFamily="2" charset="-122"/>
              </a:rPr>
              <a:t>导师</a:t>
            </a:r>
            <a:endParaRPr lang="zh-CN" altLang="en-US" sz="2000" dirty="0">
              <a:solidFill>
                <a:schemeClr val="tx1"/>
              </a:solidFill>
              <a:latin typeface="黑体" panose="02010609060101010101" pitchFamily="2" charset="-122"/>
              <a:ea typeface="黑体" panose="02010609060101010101" pitchFamily="2" charset="-122"/>
            </a:endParaRPr>
          </a:p>
        </p:txBody>
      </p:sp>
      <p:sp>
        <p:nvSpPr>
          <p:cNvPr id="10" name="矩形 9"/>
          <p:cNvSpPr/>
          <p:nvPr/>
        </p:nvSpPr>
        <p:spPr>
          <a:xfrm>
            <a:off x="4286249" y="3000372"/>
            <a:ext cx="1000132" cy="500066"/>
          </a:xfrm>
          <a:prstGeom prst="rect">
            <a:avLst/>
          </a:prstGeom>
          <a:solidFill>
            <a:srgbClr val="00B0F0"/>
          </a:solidFill>
          <a:ln>
            <a:solidFill>
              <a:srgbClr val="FF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tx1"/>
                </a:solidFill>
                <a:latin typeface="黑体" panose="02010609060101010101" pitchFamily="2" charset="-122"/>
                <a:ea typeface="黑体" panose="02010609060101010101" pitchFamily="2" charset="-122"/>
              </a:rPr>
              <a:t>学位办</a:t>
            </a:r>
            <a:endParaRPr lang="zh-CN" altLang="en-US" sz="2000" dirty="0">
              <a:solidFill>
                <a:schemeClr val="tx1"/>
              </a:solidFill>
              <a:latin typeface="黑体" panose="02010609060101010101" pitchFamily="2" charset="-122"/>
              <a:ea typeface="黑体" panose="02010609060101010101" pitchFamily="2" charset="-122"/>
            </a:endParaRPr>
          </a:p>
        </p:txBody>
      </p:sp>
      <p:sp>
        <p:nvSpPr>
          <p:cNvPr id="11" name="矩形 10"/>
          <p:cNvSpPr/>
          <p:nvPr/>
        </p:nvSpPr>
        <p:spPr>
          <a:xfrm>
            <a:off x="5357819" y="3000372"/>
            <a:ext cx="1000132" cy="500066"/>
          </a:xfrm>
          <a:prstGeom prst="rect">
            <a:avLst/>
          </a:prstGeom>
          <a:solidFill>
            <a:srgbClr val="00B0F0"/>
          </a:solidFill>
          <a:ln>
            <a:solidFill>
              <a:srgbClr val="FF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tx1"/>
                </a:solidFill>
                <a:latin typeface="黑体" panose="02010609060101010101" pitchFamily="2" charset="-122"/>
                <a:ea typeface="黑体" panose="02010609060101010101" pitchFamily="2" charset="-122"/>
              </a:rPr>
              <a:t>教学办</a:t>
            </a:r>
            <a:endParaRPr lang="zh-CN" altLang="en-US" sz="2000" dirty="0">
              <a:solidFill>
                <a:schemeClr val="tx1"/>
              </a:solidFill>
              <a:latin typeface="黑体" panose="02010609060101010101" pitchFamily="2" charset="-122"/>
              <a:ea typeface="黑体" panose="02010609060101010101" pitchFamily="2" charset="-122"/>
            </a:endParaRPr>
          </a:p>
        </p:txBody>
      </p:sp>
      <p:sp>
        <p:nvSpPr>
          <p:cNvPr id="12" name="矩形 11"/>
          <p:cNvSpPr/>
          <p:nvPr/>
        </p:nvSpPr>
        <p:spPr>
          <a:xfrm>
            <a:off x="6429389" y="3000372"/>
            <a:ext cx="1000132" cy="500066"/>
          </a:xfrm>
          <a:prstGeom prst="rect">
            <a:avLst/>
          </a:prstGeom>
          <a:solidFill>
            <a:srgbClr val="00B0F0"/>
          </a:solidFill>
          <a:ln>
            <a:solidFill>
              <a:srgbClr val="FF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tx1"/>
                </a:solidFill>
                <a:latin typeface="黑体" panose="02010609060101010101" pitchFamily="2" charset="-122"/>
                <a:ea typeface="黑体" panose="02010609060101010101" pitchFamily="2" charset="-122"/>
              </a:rPr>
              <a:t>主持人</a:t>
            </a:r>
            <a:endParaRPr lang="zh-CN" altLang="en-US" sz="2000" dirty="0">
              <a:solidFill>
                <a:schemeClr val="tx1"/>
              </a:solidFill>
              <a:latin typeface="黑体" panose="02010609060101010101" pitchFamily="2" charset="-122"/>
              <a:ea typeface="黑体" panose="02010609060101010101" pitchFamily="2" charset="-122"/>
            </a:endParaRPr>
          </a:p>
        </p:txBody>
      </p:sp>
      <p:sp>
        <p:nvSpPr>
          <p:cNvPr id="13" name="矩形 12"/>
          <p:cNvSpPr/>
          <p:nvPr/>
        </p:nvSpPr>
        <p:spPr>
          <a:xfrm>
            <a:off x="1857357" y="5572140"/>
            <a:ext cx="714380" cy="500066"/>
          </a:xfrm>
          <a:prstGeom prst="rect">
            <a:avLst/>
          </a:prstGeom>
          <a:solidFill>
            <a:srgbClr val="00B05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tx1"/>
                </a:solidFill>
                <a:latin typeface="黑体" panose="02010609060101010101" pitchFamily="2" charset="-122"/>
                <a:ea typeface="黑体" panose="02010609060101010101" pitchFamily="2" charset="-122"/>
              </a:rPr>
              <a:t>委员</a:t>
            </a:r>
            <a:endParaRPr lang="zh-CN" altLang="en-US" sz="2000" dirty="0">
              <a:solidFill>
                <a:schemeClr val="tx1"/>
              </a:solidFill>
              <a:latin typeface="黑体" panose="02010609060101010101" pitchFamily="2" charset="-122"/>
              <a:ea typeface="黑体" panose="02010609060101010101" pitchFamily="2" charset="-122"/>
            </a:endParaRPr>
          </a:p>
        </p:txBody>
      </p:sp>
      <p:sp>
        <p:nvSpPr>
          <p:cNvPr id="14" name="矩形 13"/>
          <p:cNvSpPr/>
          <p:nvPr/>
        </p:nvSpPr>
        <p:spPr>
          <a:xfrm>
            <a:off x="2928927" y="5572140"/>
            <a:ext cx="714380" cy="500066"/>
          </a:xfrm>
          <a:prstGeom prst="rect">
            <a:avLst/>
          </a:prstGeom>
          <a:solidFill>
            <a:srgbClr val="00B05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tx1"/>
                </a:solidFill>
                <a:latin typeface="黑体" panose="02010609060101010101" pitchFamily="2" charset="-122"/>
                <a:ea typeface="黑体" panose="02010609060101010101" pitchFamily="2" charset="-122"/>
              </a:rPr>
              <a:t>委员</a:t>
            </a:r>
            <a:endParaRPr lang="zh-CN" altLang="en-US" sz="2000" dirty="0">
              <a:solidFill>
                <a:schemeClr val="tx1"/>
              </a:solidFill>
              <a:latin typeface="黑体" panose="02010609060101010101" pitchFamily="2" charset="-122"/>
              <a:ea typeface="黑体" panose="02010609060101010101" pitchFamily="2" charset="-122"/>
            </a:endParaRPr>
          </a:p>
        </p:txBody>
      </p:sp>
      <p:sp>
        <p:nvSpPr>
          <p:cNvPr id="15" name="矩形 14"/>
          <p:cNvSpPr/>
          <p:nvPr/>
        </p:nvSpPr>
        <p:spPr>
          <a:xfrm>
            <a:off x="4071934" y="5572140"/>
            <a:ext cx="714380" cy="500066"/>
          </a:xfrm>
          <a:prstGeom prst="rect">
            <a:avLst/>
          </a:prstGeom>
          <a:solidFill>
            <a:srgbClr val="00B05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tx1"/>
                </a:solidFill>
                <a:latin typeface="黑体" panose="02010609060101010101" pitchFamily="2" charset="-122"/>
                <a:ea typeface="黑体" panose="02010609060101010101" pitchFamily="2" charset="-122"/>
              </a:rPr>
              <a:t>主席</a:t>
            </a:r>
            <a:endParaRPr lang="zh-CN" altLang="en-US" sz="2000" dirty="0">
              <a:solidFill>
                <a:schemeClr val="tx1"/>
              </a:solidFill>
              <a:latin typeface="黑体" panose="02010609060101010101" pitchFamily="2" charset="-122"/>
              <a:ea typeface="黑体" panose="02010609060101010101" pitchFamily="2" charset="-122"/>
            </a:endParaRPr>
          </a:p>
        </p:txBody>
      </p:sp>
      <p:sp>
        <p:nvSpPr>
          <p:cNvPr id="16" name="矩形 15"/>
          <p:cNvSpPr/>
          <p:nvPr/>
        </p:nvSpPr>
        <p:spPr>
          <a:xfrm>
            <a:off x="5214943" y="5572140"/>
            <a:ext cx="714380" cy="500066"/>
          </a:xfrm>
          <a:prstGeom prst="rect">
            <a:avLst/>
          </a:prstGeom>
          <a:solidFill>
            <a:srgbClr val="00B05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tx1"/>
                </a:solidFill>
                <a:latin typeface="黑体" panose="02010609060101010101" pitchFamily="2" charset="-122"/>
                <a:ea typeface="黑体" panose="02010609060101010101" pitchFamily="2" charset="-122"/>
              </a:rPr>
              <a:t>委员</a:t>
            </a:r>
            <a:endParaRPr lang="zh-CN" altLang="en-US" sz="2000" dirty="0">
              <a:solidFill>
                <a:schemeClr val="tx1"/>
              </a:solidFill>
              <a:latin typeface="黑体" panose="02010609060101010101" pitchFamily="2" charset="-122"/>
              <a:ea typeface="黑体" panose="02010609060101010101" pitchFamily="2" charset="-122"/>
            </a:endParaRPr>
          </a:p>
        </p:txBody>
      </p:sp>
      <p:sp>
        <p:nvSpPr>
          <p:cNvPr id="17" name="矩形 16"/>
          <p:cNvSpPr/>
          <p:nvPr/>
        </p:nvSpPr>
        <p:spPr>
          <a:xfrm>
            <a:off x="6429388" y="5572140"/>
            <a:ext cx="714380" cy="500066"/>
          </a:xfrm>
          <a:prstGeom prst="rect">
            <a:avLst/>
          </a:prstGeom>
          <a:solidFill>
            <a:srgbClr val="00B05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tx1"/>
                </a:solidFill>
                <a:latin typeface="黑体" panose="02010609060101010101" pitchFamily="2" charset="-122"/>
                <a:ea typeface="黑体" panose="02010609060101010101" pitchFamily="2" charset="-122"/>
              </a:rPr>
              <a:t>委员</a:t>
            </a:r>
            <a:endParaRPr lang="zh-CN" altLang="en-US" sz="2000" dirty="0">
              <a:solidFill>
                <a:schemeClr val="tx1"/>
              </a:solidFill>
              <a:latin typeface="黑体" panose="02010609060101010101" pitchFamily="2" charset="-122"/>
              <a:ea typeface="黑体" panose="02010609060101010101" pitchFamily="2" charset="-122"/>
            </a:endParaRPr>
          </a:p>
        </p:txBody>
      </p:sp>
      <p:sp>
        <p:nvSpPr>
          <p:cNvPr id="18" name="Text Box 19"/>
          <p:cNvSpPr txBox="1">
            <a:spLocks noChangeArrowheads="1"/>
          </p:cNvSpPr>
          <p:nvPr/>
        </p:nvSpPr>
        <p:spPr bwMode="auto">
          <a:xfrm>
            <a:off x="7786710" y="2857496"/>
            <a:ext cx="457200" cy="3452810"/>
          </a:xfrm>
          <a:prstGeom prst="rect">
            <a:avLst/>
          </a:prstGeom>
          <a:solidFill>
            <a:schemeClr val="accent1">
              <a:lumMod val="20000"/>
              <a:lumOff val="80000"/>
            </a:schemeClr>
          </a:solidFill>
          <a:ln w="9525">
            <a:solidFill>
              <a:schemeClr val="accent6">
                <a:lumMod val="60000"/>
                <a:lumOff val="40000"/>
              </a:schemeClr>
            </a:solidFill>
            <a:miter lim="800000"/>
          </a:ln>
          <a:effectLst/>
        </p:spPr>
        <p:txBody>
          <a:bodyPr vert="eaVert"/>
          <a:lstStyle/>
          <a:p>
            <a:pPr algn="ctr"/>
            <a:r>
              <a:rPr lang="zh-CN" altLang="en-US" b="1">
                <a:ea typeface="黑体" panose="02010609060101010101" pitchFamily="2" charset="-122"/>
              </a:rPr>
              <a:t>观  众  席</a:t>
            </a:r>
            <a:endParaRPr lang="zh-CN" altLang="en-US" b="1">
              <a:ea typeface="黑体" panose="02010609060101010101" pitchFamily="2" charset="-122"/>
            </a:endParaRPr>
          </a:p>
        </p:txBody>
      </p:sp>
      <p:sp>
        <p:nvSpPr>
          <p:cNvPr id="20" name="矩形 19"/>
          <p:cNvSpPr/>
          <p:nvPr/>
        </p:nvSpPr>
        <p:spPr>
          <a:xfrm>
            <a:off x="2857488" y="6143644"/>
            <a:ext cx="3643338" cy="500066"/>
          </a:xfrm>
          <a:prstGeom prst="rect">
            <a:avLst/>
          </a:prstGeom>
          <a:solidFill>
            <a:schemeClr val="accent1">
              <a:lumMod val="20000"/>
              <a:lumOff val="8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tx1"/>
                </a:solidFill>
                <a:latin typeface="黑体" panose="02010609060101010101" pitchFamily="2" charset="-122"/>
                <a:ea typeface="黑体" panose="02010609060101010101" pitchFamily="2" charset="-122"/>
              </a:rPr>
              <a:t>观众席</a:t>
            </a:r>
            <a:endParaRPr lang="zh-CN" altLang="en-US" sz="2000" dirty="0">
              <a:solidFill>
                <a:schemeClr val="tx1"/>
              </a:solidFill>
              <a:latin typeface="黑体" panose="02010609060101010101" pitchFamily="2" charset="-122"/>
              <a:ea typeface="黑体" panose="02010609060101010101" pitchFamily="2" charset="-122"/>
            </a:endParaRPr>
          </a:p>
        </p:txBody>
      </p:sp>
      <p:sp>
        <p:nvSpPr>
          <p:cNvPr id="21" name="矩形 20"/>
          <p:cNvSpPr/>
          <p:nvPr/>
        </p:nvSpPr>
        <p:spPr>
          <a:xfrm>
            <a:off x="2857488" y="2428868"/>
            <a:ext cx="3643338" cy="500066"/>
          </a:xfrm>
          <a:prstGeom prst="rect">
            <a:avLst/>
          </a:prstGeom>
          <a:solidFill>
            <a:schemeClr val="accent1">
              <a:lumMod val="20000"/>
              <a:lumOff val="8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tx1"/>
                </a:solidFill>
                <a:latin typeface="黑体" panose="02010609060101010101" pitchFamily="2" charset="-122"/>
                <a:ea typeface="黑体" panose="02010609060101010101" pitchFamily="2" charset="-122"/>
              </a:rPr>
              <a:t>观众席</a:t>
            </a:r>
            <a:endParaRPr lang="zh-CN" altLang="en-US" sz="2000" dirty="0">
              <a:solidFill>
                <a:schemeClr val="tx1"/>
              </a:solidFill>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fontScale="92500" lnSpcReduction="10000"/>
          </a:bodyPr>
          <a:lstStyle/>
          <a:p>
            <a:pPr>
              <a:lnSpc>
                <a:spcPct val="150000"/>
              </a:lnSpc>
              <a:buFont typeface="Wingdings" panose="05000000000000000000" pitchFamily="2" charset="2"/>
              <a:buChar char="ü"/>
            </a:pPr>
            <a:r>
              <a:rPr lang="zh-CN" altLang="en-US" sz="2800" dirty="0" smtClean="0">
                <a:latin typeface="微软雅黑" panose="020B0503020204020204" charset="-122"/>
                <a:ea typeface="微软雅黑" panose="020B0503020204020204" charset="-122"/>
              </a:rPr>
              <a:t>台签</a:t>
            </a:r>
            <a:endParaRPr lang="en-US" altLang="zh-CN" sz="2800"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r>
              <a:rPr lang="zh-CN" altLang="en-US" sz="2800" dirty="0" smtClean="0">
                <a:latin typeface="微软雅黑" panose="020B0503020204020204" charset="-122"/>
                <a:ea typeface="微软雅黑" panose="020B0503020204020204" charset="-122"/>
              </a:rPr>
              <a:t>议程（见模板）</a:t>
            </a:r>
            <a:endParaRPr lang="en-US" altLang="zh-CN" sz="2800"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r>
              <a:rPr lang="zh-CN" altLang="en-US" sz="2800" dirty="0" smtClean="0">
                <a:latin typeface="微软雅黑" panose="020B0503020204020204" charset="-122"/>
                <a:ea typeface="微软雅黑" panose="020B0503020204020204" charset="-122"/>
              </a:rPr>
              <a:t>文稿纸（见模板）</a:t>
            </a:r>
            <a:endParaRPr lang="en-US" altLang="zh-CN" sz="2800"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r>
              <a:rPr lang="zh-CN" altLang="en-US" sz="2800" dirty="0" smtClean="0">
                <a:latin typeface="微软雅黑" panose="020B0503020204020204" charset="-122"/>
                <a:ea typeface="微软雅黑" panose="020B0503020204020204" charset="-122"/>
              </a:rPr>
              <a:t>开题报告或学位论文</a:t>
            </a:r>
            <a:endParaRPr lang="en-US" altLang="zh-CN" sz="2800"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r>
              <a:rPr lang="zh-CN" altLang="en-US" sz="2800" dirty="0" smtClean="0">
                <a:latin typeface="微软雅黑" panose="020B0503020204020204" charset="-122"/>
                <a:ea typeface="微软雅黑" panose="020B0503020204020204" charset="-122"/>
              </a:rPr>
              <a:t>评分表、表决票</a:t>
            </a:r>
            <a:endParaRPr lang="en-US" altLang="zh-CN" sz="2800"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r>
              <a:rPr lang="zh-CN" altLang="en-US" sz="2800" dirty="0" smtClean="0">
                <a:latin typeface="微软雅黑" panose="020B0503020204020204" charset="-122"/>
                <a:ea typeface="微软雅黑" panose="020B0503020204020204" charset="-122"/>
              </a:rPr>
              <a:t>中性笔</a:t>
            </a:r>
            <a:endParaRPr lang="en-US" altLang="zh-CN" sz="2800"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r>
              <a:rPr lang="zh-CN" altLang="en-US" sz="2800" dirty="0" smtClean="0">
                <a:latin typeface="微软雅黑" panose="020B0503020204020204" charset="-122"/>
                <a:ea typeface="微软雅黑" panose="020B0503020204020204" charset="-122"/>
              </a:rPr>
              <a:t>水</a:t>
            </a:r>
            <a:endParaRPr lang="zh-CN" altLang="en-US" sz="2800" dirty="0" smtClean="0">
              <a:latin typeface="微软雅黑" panose="020B0503020204020204" charset="-122"/>
              <a:ea typeface="微软雅黑" panose="020B0503020204020204" charset="-122"/>
            </a:endParaRPr>
          </a:p>
          <a:p>
            <a:pPr>
              <a:buNone/>
            </a:pPr>
            <a:endParaRPr lang="zh-CN" altLang="en-US" dirty="0"/>
          </a:p>
        </p:txBody>
      </p:sp>
      <p:sp>
        <p:nvSpPr>
          <p:cNvPr id="3" name="标题 1"/>
          <p:cNvSpPr txBox="1"/>
          <p:nvPr/>
        </p:nvSpPr>
        <p:spPr>
          <a:xfrm>
            <a:off x="1857357" y="642918"/>
            <a:ext cx="6072230" cy="1143000"/>
          </a:xfrm>
          <a:prstGeom prst="rect">
            <a:avLst/>
          </a:prstGeom>
        </p:spPr>
        <p:txBody>
          <a:bodyPr>
            <a:normAutofit/>
          </a:bodyPr>
          <a:lstStyle/>
          <a:p>
            <a:pPr marL="0" marR="0" lvl="0" indent="0" defTabSz="914400" rtl="0" eaLnBrk="1" fontAlgn="auto" latinLnBrk="0" hangingPunct="1">
              <a:lnSpc>
                <a:spcPct val="100000"/>
              </a:lnSpc>
              <a:spcBef>
                <a:spcPct val="0"/>
              </a:spcBef>
              <a:spcAft>
                <a:spcPts val="0"/>
              </a:spcAft>
              <a:buClrTx/>
              <a:buSzTx/>
              <a:buFontTx/>
              <a:buNone/>
              <a:defRPr/>
            </a:pPr>
            <a:r>
              <a:rPr kumimoji="0" lang="zh-CN" altLang="en-US" sz="40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每个座位上摆放什么？</a:t>
            </a:r>
            <a:endParaRPr kumimoji="0" lang="zh-CN" altLang="en-US" sz="4000" b="0" i="0" u="none" strike="noStrike" kern="1200" cap="none" spc="0" normalizeH="0" baseline="0" noProof="0" dirty="0">
              <a:ln>
                <a:noFill/>
              </a:ln>
              <a:solidFill>
                <a:srgbClr val="002060"/>
              </a:solidFill>
              <a:effectLst/>
              <a:uLnTx/>
              <a:uFillTx/>
              <a:latin typeface="黑体" panose="02010609060101010101" pitchFamily="2" charset="-122"/>
              <a:ea typeface="黑体" panose="02010609060101010101" pitchFamily="2" charset="-122"/>
              <a:cs typeface="+mj-cs"/>
            </a:endParaRPr>
          </a:p>
        </p:txBody>
      </p:sp>
      <p:sp>
        <p:nvSpPr>
          <p:cNvPr id="4" name="矩形 3"/>
          <p:cNvSpPr/>
          <p:nvPr/>
        </p:nvSpPr>
        <p:spPr>
          <a:xfrm>
            <a:off x="4429125" y="2928936"/>
            <a:ext cx="4429156" cy="769441"/>
          </a:xfrm>
          <a:prstGeom prst="rect">
            <a:avLst/>
          </a:prstGeom>
          <a:noFill/>
        </p:spPr>
        <p:txBody>
          <a:bodyPr wrap="square" lIns="91440" tIns="45720" rIns="91440" bIns="45720">
            <a:spAutoFit/>
          </a:bodyPr>
          <a:lstStyle/>
          <a:p>
            <a:pPr algn="ctr"/>
            <a:r>
              <a:rPr lang="zh-CN" altLang="en-US" sz="4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准备好了吗？</a:t>
            </a:r>
            <a:endParaRPr lang="zh-CN" altLang="en-US" sz="44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pic>
        <p:nvPicPr>
          <p:cNvPr id="53249" name="Picture 1" descr="C:\Documents and Settings\Administrator\Application Data\Tencent\Users\403571611\QQ\WinTemp\RichOle\(61ART22DWA988Z(CL07~RO.png"/>
          <p:cNvPicPr>
            <a:picLocks noChangeAspect="1" noChangeArrowheads="1"/>
          </p:cNvPicPr>
          <p:nvPr/>
        </p:nvPicPr>
        <p:blipFill>
          <a:blip r:embed="rId1"/>
          <a:srcRect/>
          <a:stretch>
            <a:fillRect/>
          </a:stretch>
        </p:blipFill>
        <p:spPr bwMode="auto">
          <a:xfrm>
            <a:off x="5214943" y="3714752"/>
            <a:ext cx="2466975" cy="590550"/>
          </a:xfrm>
          <a:prstGeom prst="rect">
            <a:avLst/>
          </a:prstGeom>
          <a:noFill/>
        </p:spPr>
      </p:pic>
      <p:sp>
        <p:nvSpPr>
          <p:cNvPr id="6" name="右大括号 5"/>
          <p:cNvSpPr/>
          <p:nvPr/>
        </p:nvSpPr>
        <p:spPr>
          <a:xfrm>
            <a:off x="4214811" y="1785926"/>
            <a:ext cx="357190" cy="3929090"/>
          </a:xfrm>
          <a:prstGeom prst="rightBrace">
            <a:avLst/>
          </a:prstGeom>
          <a:ln>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85720" y="500044"/>
            <a:ext cx="8072494" cy="769441"/>
          </a:xfrm>
          <a:prstGeom prst="rect">
            <a:avLst/>
          </a:prstGeom>
          <a:noFill/>
        </p:spPr>
        <p:txBody>
          <a:bodyPr wrap="square" rtlCol="0">
            <a:spAutoFit/>
          </a:bodyPr>
          <a:lstStyle/>
          <a:p>
            <a:r>
              <a:rPr lang="zh-CN" altLang="en-US" sz="4400" b="1" dirty="0" smtClean="0">
                <a:solidFill>
                  <a:srgbClr val="00040C"/>
                </a:solidFill>
                <a:latin typeface="黑体" panose="02010609060101010101" pitchFamily="2" charset="-122"/>
                <a:ea typeface="黑体" panose="02010609060101010101" pitchFamily="2" charset="-122"/>
              </a:rPr>
              <a:t>前期准备工作</a:t>
            </a:r>
            <a:endParaRPr lang="zh-CN" altLang="en-US" sz="4400" b="1" dirty="0">
              <a:solidFill>
                <a:srgbClr val="00040C"/>
              </a:solidFill>
              <a:latin typeface="黑体" panose="02010609060101010101" pitchFamily="2" charset="-122"/>
              <a:ea typeface="黑体" panose="02010609060101010101" pitchFamily="2" charset="-122"/>
            </a:endParaRPr>
          </a:p>
        </p:txBody>
      </p:sp>
      <p:sp>
        <p:nvSpPr>
          <p:cNvPr id="7" name="标题 1"/>
          <p:cNvSpPr txBox="1"/>
          <p:nvPr/>
        </p:nvSpPr>
        <p:spPr>
          <a:xfrm>
            <a:off x="285721" y="1500164"/>
            <a:ext cx="8678768" cy="2928958"/>
          </a:xfrm>
          <a:prstGeom prst="rect">
            <a:avLst/>
          </a:prstGeom>
        </p:spPr>
        <p:txBody>
          <a:bodyPr>
            <a:normAutofit/>
          </a:bodyPr>
          <a:lstStyle/>
          <a:p>
            <a:pPr lvl="0">
              <a:spcBef>
                <a:spcPct val="0"/>
              </a:spcBef>
              <a:defRPr/>
            </a:pPr>
            <a:r>
              <a:rPr kumimoji="0" lang="zh-CN" altLang="en-US" sz="3200" b="0" i="0" u="none" strike="noStrike" kern="1200" cap="none" spc="0" normalizeH="0" baseline="0" noProof="0" dirty="0" smtClean="0">
                <a:ln>
                  <a:noFill/>
                </a:ln>
                <a:solidFill>
                  <a:srgbClr val="0000FF"/>
                </a:solidFill>
                <a:effectLst/>
                <a:uLnTx/>
                <a:uFillTx/>
                <a:latin typeface="黑体" panose="02010609060101010101" pitchFamily="2" charset="-122"/>
                <a:ea typeface="黑体" panose="02010609060101010101" pitchFamily="2" charset="-122"/>
                <a:cs typeface="+mj-cs"/>
              </a:rPr>
              <a:t>     之四：</a:t>
            </a:r>
            <a:r>
              <a:rPr lang="zh-CN" altLang="en-US" sz="3200" dirty="0" smtClean="0">
                <a:solidFill>
                  <a:schemeClr val="tx2">
                    <a:lumMod val="50000"/>
                  </a:schemeClr>
                </a:solidFill>
                <a:latin typeface="黑体" panose="02010609060101010101" pitchFamily="2" charset="-122"/>
                <a:ea typeface="黑体" panose="02010609060101010101" pitchFamily="2" charset="-122"/>
              </a:rPr>
              <a:t>提醒导师、研究生</a:t>
            </a:r>
            <a:r>
              <a:rPr lang="zh-CN" altLang="en-US" sz="3200" dirty="0" smtClean="0">
                <a:latin typeface="黑体" panose="02010609060101010101" pitchFamily="2" charset="-122"/>
                <a:ea typeface="黑体" panose="02010609060101010101" pitchFamily="2" charset="-122"/>
              </a:rPr>
              <a:t>按</a:t>
            </a:r>
            <a:r>
              <a:rPr lang="zh-CN" altLang="en-US" sz="3200" dirty="0" smtClean="0">
                <a:solidFill>
                  <a:srgbClr val="FF0000"/>
                </a:solidFill>
                <a:latin typeface="黑体" panose="02010609060101010101" pitchFamily="2" charset="-122"/>
                <a:ea typeface="黑体" panose="02010609060101010101" pitchFamily="2" charset="-122"/>
              </a:rPr>
              <a:t>时间</a:t>
            </a:r>
            <a:r>
              <a:rPr lang="zh-CN" altLang="en-US" sz="3200" dirty="0" smtClean="0">
                <a:solidFill>
                  <a:schemeClr val="tx2">
                    <a:lumMod val="50000"/>
                  </a:schemeClr>
                </a:solidFill>
                <a:latin typeface="黑体" panose="02010609060101010101" pitchFamily="2" charset="-122"/>
                <a:ea typeface="黑体" panose="02010609060101010101" pitchFamily="2" charset="-122"/>
              </a:rPr>
              <a:t>要求、着</a:t>
            </a:r>
            <a:r>
              <a:rPr lang="zh-CN" altLang="en-US" sz="3200" dirty="0" smtClean="0">
                <a:solidFill>
                  <a:srgbClr val="FF0000"/>
                </a:solidFill>
                <a:latin typeface="黑体" panose="02010609060101010101" pitchFamily="2" charset="-122"/>
                <a:ea typeface="黑体" panose="02010609060101010101" pitchFamily="2" charset="-122"/>
              </a:rPr>
              <a:t>正装</a:t>
            </a:r>
            <a:r>
              <a:rPr lang="zh-CN" altLang="en-US" sz="3200" dirty="0" smtClean="0">
                <a:solidFill>
                  <a:schemeClr val="tx2">
                    <a:lumMod val="50000"/>
                  </a:schemeClr>
                </a:solidFill>
                <a:latin typeface="黑体" panose="02010609060101010101" pitchFamily="2" charset="-122"/>
                <a:ea typeface="黑体" panose="02010609060101010101" pitchFamily="2" charset="-122"/>
              </a:rPr>
              <a:t>参加答辩</a:t>
            </a:r>
            <a:endParaRPr kumimoji="0" lang="en-US" altLang="zh-CN" sz="3200" i="0" u="none" strike="noStrike" kern="1200" cap="none" spc="0" normalizeH="0" baseline="0" noProof="0" dirty="0" smtClean="0">
              <a:ln>
                <a:noFill/>
              </a:ln>
              <a:solidFill>
                <a:schemeClr val="tx2">
                  <a:lumMod val="50000"/>
                </a:schemeClr>
              </a:solidFill>
              <a:effectLst/>
              <a:uLnTx/>
              <a:uFillTx/>
              <a:latin typeface="黑体" panose="02010609060101010101" pitchFamily="2" charset="-122"/>
              <a:ea typeface="黑体" panose="02010609060101010101" pitchFamily="2" charset="-122"/>
              <a:cs typeface="+mj-cs"/>
            </a:endParaRPr>
          </a:p>
          <a:p>
            <a:pPr marL="0" marR="0" lvl="0" indent="0" defTabSz="914400" rtl="0" eaLnBrk="1" fontAlgn="auto" latinLnBrk="0" hangingPunct="1">
              <a:lnSpc>
                <a:spcPct val="100000"/>
              </a:lnSpc>
              <a:spcBef>
                <a:spcPct val="0"/>
              </a:spcBef>
              <a:spcAft>
                <a:spcPts val="0"/>
              </a:spcAft>
              <a:buClrTx/>
              <a:buSzTx/>
              <a:buFontTx/>
              <a:buNone/>
              <a:defRPr/>
            </a:pPr>
            <a:endParaRPr lang="en-US" altLang="zh-CN" sz="3200" dirty="0" smtClean="0">
              <a:solidFill>
                <a:srgbClr val="0000FF"/>
              </a:solidFill>
              <a:latin typeface="黑体" panose="02010609060101010101" pitchFamily="2" charset="-122"/>
              <a:ea typeface="黑体" panose="02010609060101010101" pitchFamily="2" charset="-122"/>
              <a:cs typeface="+mj-cs"/>
            </a:endParaRPr>
          </a:p>
          <a:p>
            <a:pPr marL="0" marR="0" lvl="0" indent="0" defTabSz="914400" rtl="0" eaLnBrk="1" fontAlgn="auto" latinLnBrk="0" hangingPunct="1">
              <a:lnSpc>
                <a:spcPct val="100000"/>
              </a:lnSpc>
              <a:spcBef>
                <a:spcPct val="0"/>
              </a:spcBef>
              <a:spcAft>
                <a:spcPts val="0"/>
              </a:spcAft>
              <a:buClrTx/>
              <a:buSzTx/>
              <a:buFontTx/>
              <a:buNone/>
              <a:defRPr/>
            </a:pPr>
            <a:endParaRPr kumimoji="0" lang="zh-CN" altLang="en-US" sz="3200" b="0" i="0" u="none" strike="noStrike" kern="1200" cap="none" spc="0" normalizeH="0" baseline="0" noProof="0" dirty="0">
              <a:ln>
                <a:noFill/>
              </a:ln>
              <a:solidFill>
                <a:srgbClr val="0000FF"/>
              </a:solidFill>
              <a:effectLst/>
              <a:uLnTx/>
              <a:uFillTx/>
              <a:latin typeface="黑体" panose="02010609060101010101" pitchFamily="2" charset="-122"/>
              <a:ea typeface="黑体" panose="02010609060101010101" pitchFamily="2" charset="-122"/>
              <a:cs typeface="+mj-cs"/>
            </a:endParaRPr>
          </a:p>
        </p:txBody>
      </p:sp>
      <p:pic>
        <p:nvPicPr>
          <p:cNvPr id="55298" name="Picture 2" descr="http://img5.imgtn.bdimg.com/it/u=781057285,1493924950&amp;fm=23&amp;gp=0.jpg"/>
          <p:cNvPicPr>
            <a:picLocks noChangeAspect="1" noChangeArrowheads="1"/>
          </p:cNvPicPr>
          <p:nvPr/>
        </p:nvPicPr>
        <p:blipFill>
          <a:blip r:embed="rId1"/>
          <a:srcRect/>
          <a:stretch>
            <a:fillRect/>
          </a:stretch>
        </p:blipFill>
        <p:spPr bwMode="auto">
          <a:xfrm>
            <a:off x="357158" y="3000374"/>
            <a:ext cx="4286250" cy="2857501"/>
          </a:xfrm>
          <a:prstGeom prst="rect">
            <a:avLst/>
          </a:prstGeom>
          <a:noFill/>
        </p:spPr>
      </p:pic>
      <p:pic>
        <p:nvPicPr>
          <p:cNvPr id="55300" name="Picture 4" descr="http://img0.imgtn.bdimg.com/it/u=997482826,2318246582&amp;fm=23&amp;gp=0.jpg"/>
          <p:cNvPicPr>
            <a:picLocks noChangeAspect="1" noChangeArrowheads="1"/>
          </p:cNvPicPr>
          <p:nvPr/>
        </p:nvPicPr>
        <p:blipFill>
          <a:blip r:embed="rId2"/>
          <a:srcRect/>
          <a:stretch>
            <a:fillRect/>
          </a:stretch>
        </p:blipFill>
        <p:spPr bwMode="auto">
          <a:xfrm>
            <a:off x="4929190" y="3000372"/>
            <a:ext cx="3071834" cy="285750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14283" y="428606"/>
            <a:ext cx="8072494" cy="769441"/>
          </a:xfrm>
          <a:prstGeom prst="rect">
            <a:avLst/>
          </a:prstGeom>
          <a:noFill/>
        </p:spPr>
        <p:txBody>
          <a:bodyPr wrap="square" rtlCol="0">
            <a:spAutoFit/>
          </a:bodyPr>
          <a:lstStyle/>
          <a:p>
            <a:r>
              <a:rPr lang="zh-CN" altLang="en-US" sz="4400" b="1" dirty="0" smtClean="0">
                <a:solidFill>
                  <a:srgbClr val="00040C"/>
                </a:solidFill>
                <a:latin typeface="黑体" panose="02010609060101010101" pitchFamily="2" charset="-122"/>
                <a:ea typeface="黑体" panose="02010609060101010101" pitchFamily="2" charset="-122"/>
              </a:rPr>
              <a:t>前期准备工作</a:t>
            </a:r>
            <a:endParaRPr lang="zh-CN" altLang="en-US" sz="4400" b="1" dirty="0">
              <a:solidFill>
                <a:srgbClr val="00040C"/>
              </a:solidFill>
              <a:latin typeface="黑体" panose="02010609060101010101" pitchFamily="2" charset="-122"/>
              <a:ea typeface="黑体" panose="02010609060101010101" pitchFamily="2" charset="-122"/>
            </a:endParaRPr>
          </a:p>
        </p:txBody>
      </p:sp>
      <p:sp>
        <p:nvSpPr>
          <p:cNvPr id="7" name="标题 1"/>
          <p:cNvSpPr txBox="1"/>
          <p:nvPr/>
        </p:nvSpPr>
        <p:spPr>
          <a:xfrm>
            <a:off x="3714744" y="571480"/>
            <a:ext cx="4286280" cy="1143008"/>
          </a:xfrm>
          <a:prstGeom prst="rect">
            <a:avLst/>
          </a:prstGeom>
        </p:spPr>
        <p:txBody>
          <a:bodyPr>
            <a:normAutofit/>
          </a:bodyPr>
          <a:lstStyle/>
          <a:p>
            <a:pPr lvl="0">
              <a:spcBef>
                <a:spcPct val="0"/>
              </a:spcBef>
              <a:defRPr/>
            </a:pPr>
            <a:r>
              <a:rPr kumimoji="0" lang="zh-CN" altLang="en-US" sz="3200" b="0" i="0" u="none" strike="noStrike" kern="1200" cap="none" spc="0" normalizeH="0" baseline="0" noProof="0" dirty="0" smtClean="0">
                <a:ln>
                  <a:noFill/>
                </a:ln>
                <a:solidFill>
                  <a:srgbClr val="0000FF"/>
                </a:solidFill>
                <a:effectLst/>
                <a:uLnTx/>
                <a:uFillTx/>
                <a:latin typeface="黑体" panose="02010609060101010101" pitchFamily="2" charset="-122"/>
                <a:ea typeface="黑体" panose="02010609060101010101" pitchFamily="2" charset="-122"/>
                <a:cs typeface="+mj-cs"/>
              </a:rPr>
              <a:t>之五：</a:t>
            </a:r>
            <a:r>
              <a:rPr kumimoji="0" lang="zh-CN" altLang="en-US" sz="3200" b="0" i="0" u="none" strike="noStrike" kern="1200" cap="none" spc="0" normalizeH="0" baseline="0" noProof="0" dirty="0" smtClean="0">
                <a:ln>
                  <a:noFill/>
                </a:ln>
                <a:solidFill>
                  <a:srgbClr val="FF0000"/>
                </a:solidFill>
                <a:effectLst/>
                <a:uLnTx/>
                <a:uFillTx/>
                <a:latin typeface="黑体" panose="02010609060101010101" pitchFamily="2" charset="-122"/>
                <a:ea typeface="黑体" panose="02010609060101010101" pitchFamily="2" charset="-122"/>
                <a:cs typeface="+mj-cs"/>
              </a:rPr>
              <a:t>预开题、预答辩</a:t>
            </a:r>
            <a:endParaRPr kumimoji="0" lang="en-US" altLang="zh-CN" sz="3200" i="0" u="none" strike="noStrike" kern="1200" cap="none" spc="0" normalizeH="0" baseline="0" noProof="0" dirty="0" smtClean="0">
              <a:ln>
                <a:noFill/>
              </a:ln>
              <a:solidFill>
                <a:srgbClr val="FF0000"/>
              </a:solidFill>
              <a:effectLst/>
              <a:uLnTx/>
              <a:uFillTx/>
              <a:latin typeface="黑体" panose="02010609060101010101" pitchFamily="2" charset="-122"/>
              <a:ea typeface="黑体" panose="02010609060101010101" pitchFamily="2" charset="-122"/>
              <a:cs typeface="+mj-cs"/>
            </a:endParaRPr>
          </a:p>
          <a:p>
            <a:pPr marL="0" marR="0" lvl="0" indent="0" defTabSz="914400" rtl="0" eaLnBrk="1" fontAlgn="auto" latinLnBrk="0" hangingPunct="1">
              <a:lnSpc>
                <a:spcPct val="100000"/>
              </a:lnSpc>
              <a:spcBef>
                <a:spcPct val="0"/>
              </a:spcBef>
              <a:spcAft>
                <a:spcPts val="0"/>
              </a:spcAft>
              <a:buClrTx/>
              <a:buSzTx/>
              <a:buFontTx/>
              <a:buNone/>
              <a:defRPr/>
            </a:pPr>
            <a:endParaRPr lang="en-US" altLang="zh-CN" sz="3200" dirty="0" smtClean="0">
              <a:solidFill>
                <a:srgbClr val="0000FF"/>
              </a:solidFill>
              <a:latin typeface="黑体" panose="02010609060101010101" pitchFamily="2" charset="-122"/>
              <a:ea typeface="黑体" panose="02010609060101010101" pitchFamily="2" charset="-122"/>
              <a:cs typeface="+mj-cs"/>
            </a:endParaRPr>
          </a:p>
          <a:p>
            <a:pPr marL="0" marR="0" lvl="0" indent="0" defTabSz="914400" rtl="0" eaLnBrk="1" fontAlgn="auto" latinLnBrk="0" hangingPunct="1">
              <a:lnSpc>
                <a:spcPct val="100000"/>
              </a:lnSpc>
              <a:spcBef>
                <a:spcPct val="0"/>
              </a:spcBef>
              <a:spcAft>
                <a:spcPts val="0"/>
              </a:spcAft>
              <a:buClrTx/>
              <a:buSzTx/>
              <a:buFontTx/>
              <a:buNone/>
              <a:defRPr/>
            </a:pPr>
            <a:endParaRPr kumimoji="0" lang="zh-CN" altLang="en-US" sz="3200" b="0" i="0" u="none" strike="noStrike" kern="1200" cap="none" spc="0" normalizeH="0" baseline="0" noProof="0" dirty="0">
              <a:ln>
                <a:noFill/>
              </a:ln>
              <a:solidFill>
                <a:srgbClr val="0000FF"/>
              </a:solidFill>
              <a:effectLst/>
              <a:uLnTx/>
              <a:uFillTx/>
              <a:latin typeface="黑体" panose="02010609060101010101" pitchFamily="2" charset="-122"/>
              <a:ea typeface="黑体" panose="02010609060101010101" pitchFamily="2" charset="-122"/>
              <a:cs typeface="+mj-cs"/>
            </a:endParaRPr>
          </a:p>
        </p:txBody>
      </p:sp>
      <p:pic>
        <p:nvPicPr>
          <p:cNvPr id="59394" name="Picture 2" descr="C:\Documents and Settings\Administrator\Application Data\Tencent\Users\403571611\QQ\WinTemp\RichOle\2BD2MNQX(F(83LC8V4{Y`3P.png"/>
          <p:cNvPicPr>
            <a:picLocks noChangeAspect="1" noChangeArrowheads="1"/>
          </p:cNvPicPr>
          <p:nvPr/>
        </p:nvPicPr>
        <p:blipFill>
          <a:blip r:embed="rId1"/>
          <a:srcRect/>
          <a:stretch>
            <a:fillRect/>
          </a:stretch>
        </p:blipFill>
        <p:spPr bwMode="auto">
          <a:xfrm>
            <a:off x="285721" y="1428736"/>
            <a:ext cx="4214843" cy="4857784"/>
          </a:xfrm>
          <a:prstGeom prst="rect">
            <a:avLst/>
          </a:prstGeom>
          <a:noFill/>
        </p:spPr>
      </p:pic>
      <p:pic>
        <p:nvPicPr>
          <p:cNvPr id="59395" name="Picture 3" descr="C:\Documents and Settings\Administrator\Application Data\Tencent\Users\403571611\QQ\WinTemp\RichOle\`{{{N_W8HQ{YJLRN%(K7%FU.png"/>
          <p:cNvPicPr>
            <a:picLocks noChangeAspect="1" noChangeArrowheads="1"/>
          </p:cNvPicPr>
          <p:nvPr/>
        </p:nvPicPr>
        <p:blipFill>
          <a:blip r:embed="rId2"/>
          <a:srcRect/>
          <a:stretch>
            <a:fillRect/>
          </a:stretch>
        </p:blipFill>
        <p:spPr bwMode="auto">
          <a:xfrm>
            <a:off x="4500563" y="1500176"/>
            <a:ext cx="4119553" cy="4819645"/>
          </a:xfrm>
          <a:prstGeom prst="rect">
            <a:avLst/>
          </a:prstGeom>
          <a:noFill/>
        </p:spPr>
      </p:pic>
      <p:sp>
        <p:nvSpPr>
          <p:cNvPr id="10" name="椭圆 9"/>
          <p:cNvSpPr/>
          <p:nvPr/>
        </p:nvSpPr>
        <p:spPr>
          <a:xfrm>
            <a:off x="214282" y="2000240"/>
            <a:ext cx="642942" cy="39290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11" name="椭圆 10"/>
          <p:cNvSpPr/>
          <p:nvPr/>
        </p:nvSpPr>
        <p:spPr>
          <a:xfrm>
            <a:off x="4357686" y="2000240"/>
            <a:ext cx="642942" cy="39290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1714481" y="1285860"/>
          <a:ext cx="5286412" cy="388620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9219" name="TextBox 6"/>
          <p:cNvSpPr txBox="1">
            <a:spLocks noChangeArrowheads="1"/>
          </p:cNvSpPr>
          <p:nvPr/>
        </p:nvSpPr>
        <p:spPr bwMode="auto">
          <a:xfrm>
            <a:off x="357158" y="1428736"/>
            <a:ext cx="1569660" cy="4286280"/>
          </a:xfrm>
          <a:prstGeom prst="rect">
            <a:avLst/>
          </a:prstGeom>
          <a:noFill/>
          <a:ln w="9525">
            <a:noFill/>
            <a:miter lim="800000"/>
          </a:ln>
        </p:spPr>
        <p:txBody>
          <a:bodyPr vert="eaVert" wrap="square">
            <a:spAutoFit/>
          </a:bodyPr>
          <a:lstStyle/>
          <a:p>
            <a:pPr>
              <a:lnSpc>
                <a:spcPct val="150000"/>
              </a:lnSpc>
            </a:pPr>
            <a:r>
              <a:rPr lang="zh-CN" altLang="en-US" sz="6000" dirty="0" smtClean="0">
                <a:solidFill>
                  <a:srgbClr val="00040C"/>
                </a:solidFill>
                <a:latin typeface="华文隶书" panose="02010800040101010101" pitchFamily="2" charset="-122"/>
                <a:ea typeface="华文隶书" panose="02010800040101010101" pitchFamily="2" charset="-122"/>
              </a:rPr>
              <a:t>现场工作</a:t>
            </a:r>
            <a:endParaRPr lang="zh-CN" altLang="en-US" sz="6000" dirty="0">
              <a:solidFill>
                <a:srgbClr val="00040C"/>
              </a:solidFill>
              <a:latin typeface="华文隶书" panose="02010800040101010101" pitchFamily="2" charset="-122"/>
              <a:ea typeface="华文隶书" panose="02010800040101010101" pitchFamily="2" charset="-122"/>
            </a:endParaRPr>
          </a:p>
        </p:txBody>
      </p:sp>
      <p:sp>
        <p:nvSpPr>
          <p:cNvPr id="11" name="椭圆 10"/>
          <p:cNvSpPr/>
          <p:nvPr/>
        </p:nvSpPr>
        <p:spPr>
          <a:xfrm>
            <a:off x="3714744" y="2928934"/>
            <a:ext cx="785818" cy="135732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13" name="椭圆 12"/>
          <p:cNvSpPr/>
          <p:nvPr/>
        </p:nvSpPr>
        <p:spPr>
          <a:xfrm>
            <a:off x="2786050" y="2000240"/>
            <a:ext cx="714380" cy="121444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357686" y="2285992"/>
            <a:ext cx="1500198" cy="5715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500034" y="1643052"/>
            <a:ext cx="8229600" cy="4340237"/>
          </a:xfrm>
        </p:spPr>
        <p:txBody>
          <a:bodyPr>
            <a:normAutofit lnSpcReduction="10000"/>
          </a:bodyPr>
          <a:lstStyle/>
          <a:p>
            <a:pPr>
              <a:lnSpc>
                <a:spcPct val="150000"/>
              </a:lnSpc>
              <a:buFont typeface="Wingdings" panose="05000000000000000000" pitchFamily="2" charset="2"/>
              <a:buChar char="Ø"/>
            </a:pPr>
            <a:r>
              <a:rPr lang="zh-CN" altLang="en-US" sz="2800" dirty="0" smtClean="0">
                <a:latin typeface="微软雅黑" panose="020B0503020204020204" charset="-122"/>
                <a:ea typeface="微软雅黑" panose="020B0503020204020204" charset="-122"/>
              </a:rPr>
              <a:t>开题议程 若干份</a:t>
            </a:r>
            <a:endParaRPr lang="en-US" altLang="zh-CN" sz="2800"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Ø"/>
            </a:pPr>
            <a:r>
              <a:rPr lang="zh-CN" altLang="en-US" sz="2800" dirty="0" smtClean="0">
                <a:latin typeface="微软雅黑" panose="020B0503020204020204" charset="-122"/>
                <a:ea typeface="微软雅黑" panose="020B0503020204020204" charset="-122"/>
              </a:rPr>
              <a:t>开题委员会评分表 </a:t>
            </a:r>
            <a:r>
              <a:rPr lang="en-US" altLang="zh-CN" sz="2800" dirty="0" smtClean="0">
                <a:latin typeface="微软雅黑" panose="020B0503020204020204" charset="-122"/>
                <a:ea typeface="微软雅黑" panose="020B0503020204020204" charset="-122"/>
              </a:rPr>
              <a:t>5</a:t>
            </a:r>
            <a:r>
              <a:rPr lang="zh-CN" altLang="en-US" sz="2800" dirty="0" smtClean="0">
                <a:latin typeface="微软雅黑" panose="020B0503020204020204" charset="-122"/>
                <a:ea typeface="微软雅黑" panose="020B0503020204020204" charset="-122"/>
              </a:rPr>
              <a:t>份</a:t>
            </a:r>
            <a:endParaRPr lang="en-US" altLang="zh-CN" sz="2800"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Ø"/>
            </a:pPr>
            <a:r>
              <a:rPr lang="zh-CN" altLang="en-US" sz="2800" dirty="0" smtClean="0">
                <a:latin typeface="微软雅黑" panose="020B0503020204020204" charset="-122"/>
                <a:ea typeface="微软雅黑" panose="020B0503020204020204" charset="-122"/>
              </a:rPr>
              <a:t>评分汇总表 </a:t>
            </a:r>
            <a:r>
              <a:rPr lang="en-US" altLang="zh-CN" sz="2800" dirty="0" smtClean="0">
                <a:latin typeface="微软雅黑" panose="020B0503020204020204" charset="-122"/>
                <a:ea typeface="微软雅黑" panose="020B0503020204020204" charset="-122"/>
              </a:rPr>
              <a:t>1</a:t>
            </a:r>
            <a:r>
              <a:rPr lang="zh-CN" altLang="en-US" sz="2800" dirty="0" smtClean="0">
                <a:latin typeface="微软雅黑" panose="020B0503020204020204" charset="-122"/>
                <a:ea typeface="微软雅黑" panose="020B0503020204020204" charset="-122"/>
              </a:rPr>
              <a:t>份</a:t>
            </a:r>
            <a:endParaRPr lang="en-US" altLang="zh-CN" sz="2800"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Ø"/>
            </a:pPr>
            <a:r>
              <a:rPr lang="zh-CN" altLang="en-US" sz="2800" dirty="0" smtClean="0">
                <a:latin typeface="微软雅黑" panose="020B0503020204020204" charset="-122"/>
                <a:ea typeface="微软雅黑" panose="020B0503020204020204" charset="-122"/>
              </a:rPr>
              <a:t>表决票 </a:t>
            </a:r>
            <a:r>
              <a:rPr lang="en-US" altLang="zh-CN" sz="2800" dirty="0" smtClean="0">
                <a:latin typeface="微软雅黑" panose="020B0503020204020204" charset="-122"/>
                <a:ea typeface="微软雅黑" panose="020B0503020204020204" charset="-122"/>
              </a:rPr>
              <a:t>5</a:t>
            </a:r>
            <a:r>
              <a:rPr lang="zh-CN" altLang="en-US" sz="2800" dirty="0" smtClean="0">
                <a:latin typeface="微软雅黑" panose="020B0503020204020204" charset="-122"/>
                <a:ea typeface="微软雅黑" panose="020B0503020204020204" charset="-122"/>
              </a:rPr>
              <a:t>份</a:t>
            </a:r>
            <a:endParaRPr lang="en-US" altLang="zh-CN" sz="2800"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Ø"/>
            </a:pPr>
            <a:r>
              <a:rPr lang="zh-CN" altLang="en-US" sz="2800" dirty="0" smtClean="0">
                <a:latin typeface="微软雅黑" panose="020B0503020204020204" charset="-122"/>
                <a:ea typeface="微软雅黑" panose="020B0503020204020204" charset="-122"/>
              </a:rPr>
              <a:t>开题报告  若干份</a:t>
            </a:r>
            <a:endParaRPr lang="en-US" altLang="zh-CN" sz="2800"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Ø"/>
            </a:pPr>
            <a:r>
              <a:rPr lang="zh-CN" altLang="en-US" sz="2800" dirty="0" smtClean="0">
                <a:latin typeface="微软雅黑" panose="020B0503020204020204" charset="-122"/>
                <a:ea typeface="微软雅黑" panose="020B0503020204020204" charset="-122"/>
              </a:rPr>
              <a:t>开题报告登记表  </a:t>
            </a:r>
            <a:r>
              <a:rPr lang="en-US" altLang="zh-CN" sz="2800" dirty="0" smtClean="0">
                <a:latin typeface="微软雅黑" panose="020B0503020204020204" charset="-122"/>
                <a:ea typeface="微软雅黑" panose="020B0503020204020204" charset="-122"/>
              </a:rPr>
              <a:t>1</a:t>
            </a:r>
            <a:r>
              <a:rPr lang="zh-CN" altLang="en-US" sz="2800" dirty="0" smtClean="0">
                <a:latin typeface="微软雅黑" panose="020B0503020204020204" charset="-122"/>
                <a:ea typeface="微软雅黑" panose="020B0503020204020204" charset="-122"/>
              </a:rPr>
              <a:t>份</a:t>
            </a:r>
            <a:endParaRPr lang="en-US" altLang="zh-CN" sz="2800" dirty="0" smtClean="0">
              <a:latin typeface="微软雅黑" panose="020B0503020204020204" charset="-122"/>
              <a:ea typeface="微软雅黑" panose="020B0503020204020204" charset="-122"/>
            </a:endParaRPr>
          </a:p>
          <a:p>
            <a:endParaRPr lang="en-US" altLang="zh-CN" dirty="0" smtClean="0"/>
          </a:p>
          <a:p>
            <a:endParaRPr lang="zh-CN" altLang="en-US" dirty="0"/>
          </a:p>
        </p:txBody>
      </p:sp>
      <p:sp>
        <p:nvSpPr>
          <p:cNvPr id="3" name="标题 1"/>
          <p:cNvSpPr txBox="1"/>
          <p:nvPr/>
        </p:nvSpPr>
        <p:spPr>
          <a:xfrm>
            <a:off x="1071538" y="642918"/>
            <a:ext cx="6858048" cy="1143000"/>
          </a:xfrm>
          <a:prstGeom prst="rect">
            <a:avLst/>
          </a:prstGeom>
        </p:spPr>
        <p:txBody>
          <a:bodyPr>
            <a:normAutofit/>
          </a:bodyPr>
          <a:lstStyle/>
          <a:p>
            <a:pPr marL="0" marR="0" lvl="0" indent="0" defTabSz="914400" rtl="0" eaLnBrk="1" fontAlgn="auto" latinLnBrk="0" hangingPunct="1">
              <a:lnSpc>
                <a:spcPct val="100000"/>
              </a:lnSpc>
              <a:spcBef>
                <a:spcPct val="0"/>
              </a:spcBef>
              <a:spcAft>
                <a:spcPts val="0"/>
              </a:spcAft>
              <a:buClrTx/>
              <a:buSzTx/>
              <a:buFontTx/>
              <a:buNone/>
              <a:defRPr/>
            </a:pPr>
            <a:r>
              <a:rPr kumimoji="0" lang="zh-CN" altLang="en-US" sz="40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开题时哪些材料要带入现场？</a:t>
            </a:r>
            <a:endParaRPr kumimoji="0" lang="zh-CN" altLang="en-US" sz="4000" b="0" i="0" u="none" strike="noStrike" kern="1200" cap="none" spc="0" normalizeH="0" baseline="0" noProof="0" dirty="0">
              <a:ln>
                <a:noFill/>
              </a:ln>
              <a:solidFill>
                <a:srgbClr val="002060"/>
              </a:solidFill>
              <a:effectLst/>
              <a:uLnTx/>
              <a:uFillTx/>
              <a:latin typeface="黑体" panose="02010609060101010101" pitchFamily="2" charset="-122"/>
              <a:ea typeface="黑体" panose="02010609060101010101" pitchFamily="2" charset="-122"/>
              <a:cs typeface="+mj-c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500034" y="1643052"/>
            <a:ext cx="8229600" cy="4340237"/>
          </a:xfrm>
        </p:spPr>
        <p:txBody>
          <a:bodyPr>
            <a:normAutofit fontScale="85000" lnSpcReduction="20000"/>
          </a:bodyPr>
          <a:lstStyle/>
          <a:p>
            <a:pPr>
              <a:lnSpc>
                <a:spcPct val="150000"/>
              </a:lnSpc>
              <a:buFont typeface="Wingdings" panose="05000000000000000000" pitchFamily="2" charset="2"/>
              <a:buChar char="Ø"/>
            </a:pPr>
            <a:r>
              <a:rPr lang="zh-CN" altLang="en-US" dirty="0" smtClean="0">
                <a:latin typeface="微软雅黑" panose="020B0503020204020204" charset="-122"/>
                <a:ea typeface="微软雅黑" panose="020B0503020204020204" charset="-122"/>
              </a:rPr>
              <a:t>答辩议程</a:t>
            </a:r>
            <a:endParaRPr lang="en-US" altLang="zh-CN"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Ø"/>
            </a:pPr>
            <a:r>
              <a:rPr lang="zh-CN" altLang="en-US" dirty="0" smtClean="0">
                <a:latin typeface="微软雅黑" panose="020B0503020204020204" charset="-122"/>
                <a:ea typeface="微软雅黑" panose="020B0503020204020204" charset="-122"/>
              </a:rPr>
              <a:t>答辩研究生基本情况介绍（需打印）</a:t>
            </a:r>
            <a:endParaRPr lang="en-US" altLang="zh-CN"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Ø"/>
            </a:pPr>
            <a:r>
              <a:rPr lang="zh-CN" altLang="en-US" dirty="0" smtClean="0">
                <a:latin typeface="微软雅黑" panose="020B0503020204020204" charset="-122"/>
                <a:ea typeface="微软雅黑" panose="020B0503020204020204" charset="-122"/>
              </a:rPr>
              <a:t>学位论文评阅书原件或复印件</a:t>
            </a:r>
            <a:endParaRPr lang="en-US" altLang="zh-CN"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Ø"/>
            </a:pPr>
            <a:r>
              <a:rPr lang="zh-CN" altLang="en-US" dirty="0" smtClean="0">
                <a:latin typeface="微软雅黑" panose="020B0503020204020204" charset="-122"/>
                <a:ea typeface="微软雅黑" panose="020B0503020204020204" charset="-122"/>
              </a:rPr>
              <a:t>学位申请表</a:t>
            </a:r>
            <a:endParaRPr lang="en-US" altLang="zh-CN"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Ø"/>
            </a:pPr>
            <a:r>
              <a:rPr lang="zh-CN" altLang="en-US" dirty="0" smtClean="0">
                <a:latin typeface="微软雅黑" panose="020B0503020204020204" charset="-122"/>
                <a:ea typeface="微软雅黑" panose="020B0503020204020204" charset="-122"/>
              </a:rPr>
              <a:t>答辩决议（草拟）</a:t>
            </a:r>
            <a:endParaRPr lang="en-US" altLang="zh-CN"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Ø"/>
            </a:pPr>
            <a:r>
              <a:rPr lang="zh-CN" altLang="en-US" dirty="0" smtClean="0">
                <a:latin typeface="微软雅黑" panose="020B0503020204020204" charset="-122"/>
                <a:ea typeface="微软雅黑" panose="020B0503020204020204" charset="-122"/>
              </a:rPr>
              <a:t>答辩委员会表决票 </a:t>
            </a:r>
            <a:r>
              <a:rPr lang="en-US" altLang="zh-CN" dirty="0" smtClean="0">
                <a:latin typeface="微软雅黑" panose="020B0503020204020204" charset="-122"/>
                <a:ea typeface="微软雅黑" panose="020B0503020204020204" charset="-122"/>
              </a:rPr>
              <a:t>5</a:t>
            </a:r>
            <a:r>
              <a:rPr lang="zh-CN" altLang="en-US" dirty="0" smtClean="0">
                <a:latin typeface="微软雅黑" panose="020B0503020204020204" charset="-122"/>
                <a:ea typeface="微软雅黑" panose="020B0503020204020204" charset="-122"/>
              </a:rPr>
              <a:t>份</a:t>
            </a:r>
            <a:endParaRPr lang="en-US" altLang="zh-CN"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Ø"/>
            </a:pPr>
            <a:r>
              <a:rPr lang="zh-CN" altLang="en-US" dirty="0" smtClean="0">
                <a:latin typeface="微软雅黑" panose="020B0503020204020204" charset="-122"/>
                <a:ea typeface="微软雅黑" panose="020B0503020204020204" charset="-122"/>
              </a:rPr>
              <a:t>论文若干份</a:t>
            </a:r>
            <a:endParaRPr lang="en-US" altLang="zh-CN" dirty="0" smtClean="0">
              <a:latin typeface="微软雅黑" panose="020B0503020204020204" charset="-122"/>
              <a:ea typeface="微软雅黑" panose="020B0503020204020204" charset="-122"/>
            </a:endParaRPr>
          </a:p>
          <a:p>
            <a:endParaRPr lang="en-US" altLang="zh-CN" dirty="0" smtClean="0"/>
          </a:p>
          <a:p>
            <a:endParaRPr lang="zh-CN" altLang="en-US" dirty="0"/>
          </a:p>
        </p:txBody>
      </p:sp>
      <p:sp>
        <p:nvSpPr>
          <p:cNvPr id="3" name="标题 1"/>
          <p:cNvSpPr txBox="1"/>
          <p:nvPr/>
        </p:nvSpPr>
        <p:spPr>
          <a:xfrm>
            <a:off x="1071538" y="642918"/>
            <a:ext cx="6858048" cy="1143000"/>
          </a:xfrm>
          <a:prstGeom prst="rect">
            <a:avLst/>
          </a:prstGeom>
        </p:spPr>
        <p:txBody>
          <a:bodyPr>
            <a:normAutofit/>
          </a:bodyPr>
          <a:lstStyle/>
          <a:p>
            <a:pPr marL="0" marR="0" lvl="0" indent="0" defTabSz="914400" rtl="0" eaLnBrk="1" fontAlgn="auto" latinLnBrk="0" hangingPunct="1">
              <a:lnSpc>
                <a:spcPct val="100000"/>
              </a:lnSpc>
              <a:spcBef>
                <a:spcPct val="0"/>
              </a:spcBef>
              <a:spcAft>
                <a:spcPts val="0"/>
              </a:spcAft>
              <a:buClrTx/>
              <a:buSzTx/>
              <a:buFontTx/>
              <a:buNone/>
              <a:defRPr/>
            </a:pPr>
            <a:r>
              <a:rPr kumimoji="0" lang="zh-CN" altLang="en-US" sz="40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答辩时哪些材料要带入现场？</a:t>
            </a:r>
            <a:endParaRPr kumimoji="0" lang="zh-CN" altLang="en-US" sz="4000" b="0" i="0" u="none" strike="noStrike" kern="1200" cap="none" spc="0" normalizeH="0" baseline="0" noProof="0" dirty="0">
              <a:ln>
                <a:noFill/>
              </a:ln>
              <a:solidFill>
                <a:srgbClr val="002060"/>
              </a:solidFill>
              <a:effectLst/>
              <a:uLnTx/>
              <a:uFillTx/>
              <a:latin typeface="黑体" panose="02010609060101010101" pitchFamily="2" charset="-122"/>
              <a:ea typeface="黑体" panose="02010609060101010101" pitchFamily="2" charset="-122"/>
              <a:cs typeface="+mj-cs"/>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fontScale="62500" lnSpcReduction="20000"/>
          </a:bodyPr>
          <a:lstStyle/>
          <a:p>
            <a:pPr>
              <a:lnSpc>
                <a:spcPct val="170000"/>
              </a:lnSpc>
              <a:buNone/>
            </a:pPr>
            <a:r>
              <a:rPr lang="zh-CN" altLang="en-US" sz="5100" b="1" dirty="0" smtClean="0">
                <a:solidFill>
                  <a:srgbClr val="FF0000"/>
                </a:solidFill>
                <a:latin typeface="华文细黑" panose="02010600040101010101" pitchFamily="2" charset="-122"/>
                <a:ea typeface="华文细黑" panose="02010600040101010101" pitchFamily="2" charset="-122"/>
              </a:rPr>
              <a:t>书写要求</a:t>
            </a:r>
            <a:endParaRPr lang="zh-CN" altLang="en-US" sz="5100" b="1" dirty="0" smtClean="0">
              <a:solidFill>
                <a:srgbClr val="FF0000"/>
              </a:solidFill>
              <a:latin typeface="华文细黑" panose="02010600040101010101" pitchFamily="2" charset="-122"/>
              <a:ea typeface="华文细黑" panose="02010600040101010101" pitchFamily="2" charset="-122"/>
            </a:endParaRPr>
          </a:p>
          <a:p>
            <a:pPr>
              <a:lnSpc>
                <a:spcPct val="145000"/>
              </a:lnSpc>
              <a:buFont typeface="Wingdings" panose="05000000000000000000" pitchFamily="2" charset="2"/>
              <a:buChar char="Ø"/>
            </a:pPr>
            <a:r>
              <a:rPr lang="zh-CN" altLang="en-US" sz="3800" b="1" dirty="0" smtClean="0">
                <a:latin typeface="华文细黑" panose="02010600040101010101" pitchFamily="2" charset="-122"/>
                <a:ea typeface="华文细黑" panose="02010600040101010101" pitchFamily="2" charset="-122"/>
              </a:rPr>
              <a:t>一、对论文的总评价：立题、文字、图表、数据、结论等。</a:t>
            </a:r>
            <a:endParaRPr lang="zh-CN" altLang="en-US" sz="3800" b="1" dirty="0" smtClean="0">
              <a:latin typeface="华文细黑" panose="02010600040101010101" pitchFamily="2" charset="-122"/>
              <a:ea typeface="华文细黑" panose="02010600040101010101" pitchFamily="2" charset="-122"/>
            </a:endParaRPr>
          </a:p>
          <a:p>
            <a:pPr>
              <a:lnSpc>
                <a:spcPct val="145000"/>
              </a:lnSpc>
              <a:buFont typeface="Wingdings" panose="05000000000000000000" pitchFamily="2" charset="2"/>
              <a:buChar char="Ø"/>
            </a:pPr>
            <a:r>
              <a:rPr lang="zh-CN" altLang="en-US" sz="3800" b="1" dirty="0" smtClean="0">
                <a:latin typeface="华文细黑" panose="02010600040101010101" pitchFamily="2" charset="-122"/>
                <a:ea typeface="华文细黑" panose="02010600040101010101" pitchFamily="2" charset="-122"/>
              </a:rPr>
              <a:t>二、对答辩过程的总评价：表达能力、问题的回答思路、逻辑性、知识面等。</a:t>
            </a:r>
            <a:endParaRPr lang="zh-CN" altLang="en-US" sz="3800" b="1" dirty="0" smtClean="0">
              <a:latin typeface="华文细黑" panose="02010600040101010101" pitchFamily="2" charset="-122"/>
              <a:ea typeface="华文细黑" panose="02010600040101010101" pitchFamily="2" charset="-122"/>
            </a:endParaRPr>
          </a:p>
          <a:p>
            <a:pPr>
              <a:lnSpc>
                <a:spcPct val="145000"/>
              </a:lnSpc>
              <a:buFont typeface="Wingdings" panose="05000000000000000000" pitchFamily="2" charset="2"/>
              <a:buChar char="Ø"/>
            </a:pPr>
            <a:r>
              <a:rPr lang="zh-CN" altLang="en-US" sz="3800" b="1" dirty="0" smtClean="0">
                <a:latin typeface="华文细黑" panose="02010600040101010101" pitchFamily="2" charset="-122"/>
                <a:ea typeface="华文细黑" panose="02010600040101010101" pitchFamily="2" charset="-122"/>
              </a:rPr>
              <a:t>三、指出不足或修改意见。</a:t>
            </a:r>
            <a:endParaRPr lang="zh-CN" altLang="en-US" sz="3800" b="1" dirty="0" smtClean="0">
              <a:latin typeface="华文细黑" panose="02010600040101010101" pitchFamily="2" charset="-122"/>
              <a:ea typeface="华文细黑" panose="02010600040101010101" pitchFamily="2" charset="-122"/>
            </a:endParaRPr>
          </a:p>
          <a:p>
            <a:pPr>
              <a:lnSpc>
                <a:spcPct val="145000"/>
              </a:lnSpc>
              <a:buFont typeface="Wingdings" panose="05000000000000000000" pitchFamily="2" charset="2"/>
              <a:buChar char="Ø"/>
            </a:pPr>
            <a:r>
              <a:rPr lang="zh-CN" altLang="en-US" sz="3800" b="1" dirty="0" smtClean="0">
                <a:latin typeface="华文细黑" panose="02010600040101010101" pitchFamily="2" charset="-122"/>
                <a:ea typeface="华文细黑" panose="02010600040101010101" pitchFamily="2" charset="-122"/>
              </a:rPr>
              <a:t>四、是否建议授予学位：经答辩委员会评议以多少票、怎样的成绩通过答辩，建议授予博士学位</a:t>
            </a:r>
            <a:r>
              <a:rPr lang="en-US" sz="3800" b="1" dirty="0" smtClean="0">
                <a:latin typeface="华文细黑" panose="02010600040101010101" pitchFamily="2" charset="-122"/>
                <a:ea typeface="华文细黑" panose="02010600040101010101" pitchFamily="2" charset="-122"/>
              </a:rPr>
              <a:t>/</a:t>
            </a:r>
            <a:r>
              <a:rPr lang="zh-CN" altLang="en-US" sz="3800" b="1" dirty="0" smtClean="0">
                <a:latin typeface="华文细黑" panose="02010600040101010101" pitchFamily="2" charset="-122"/>
                <a:ea typeface="华文细黑" panose="02010600040101010101" pitchFamily="2" charset="-122"/>
              </a:rPr>
              <a:t>硕士学位</a:t>
            </a:r>
            <a:r>
              <a:rPr lang="en-US" sz="3800" b="1" dirty="0" smtClean="0">
                <a:latin typeface="华文细黑" panose="02010600040101010101" pitchFamily="2" charset="-122"/>
                <a:ea typeface="华文细黑" panose="02010600040101010101" pitchFamily="2" charset="-122"/>
              </a:rPr>
              <a:t>/</a:t>
            </a:r>
            <a:r>
              <a:rPr lang="zh-CN" altLang="en-US" sz="3800" b="1" dirty="0" smtClean="0">
                <a:latin typeface="华文细黑" panose="02010600040101010101" pitchFamily="2" charset="-122"/>
                <a:ea typeface="华文细黑" panose="02010600040101010101" pitchFamily="2" charset="-122"/>
              </a:rPr>
              <a:t>临床医学博士专业学位</a:t>
            </a:r>
            <a:r>
              <a:rPr lang="en-US" sz="3800" b="1" dirty="0" smtClean="0">
                <a:latin typeface="华文细黑" panose="02010600040101010101" pitchFamily="2" charset="-122"/>
                <a:ea typeface="华文细黑" panose="02010600040101010101" pitchFamily="2" charset="-122"/>
              </a:rPr>
              <a:t>/</a:t>
            </a:r>
            <a:r>
              <a:rPr lang="zh-CN" altLang="en-US" sz="3800" b="1" dirty="0" smtClean="0">
                <a:latin typeface="华文细黑" panose="02010600040101010101" pitchFamily="2" charset="-122"/>
                <a:ea typeface="华文细黑" panose="02010600040101010101" pitchFamily="2" charset="-122"/>
              </a:rPr>
              <a:t>临床医学硕士专业学位。</a:t>
            </a:r>
            <a:endParaRPr lang="zh-CN" altLang="en-US" sz="3800" b="1" dirty="0" smtClean="0">
              <a:latin typeface="华文细黑" panose="02010600040101010101" pitchFamily="2" charset="-122"/>
              <a:ea typeface="华文细黑" panose="02010600040101010101" pitchFamily="2" charset="-122"/>
            </a:endParaRPr>
          </a:p>
          <a:p>
            <a:endParaRPr lang="zh-CN" altLang="en-US" dirty="0"/>
          </a:p>
        </p:txBody>
      </p:sp>
      <p:sp>
        <p:nvSpPr>
          <p:cNvPr id="3" name="标题 1"/>
          <p:cNvSpPr txBox="1"/>
          <p:nvPr/>
        </p:nvSpPr>
        <p:spPr>
          <a:xfrm>
            <a:off x="1000100" y="642918"/>
            <a:ext cx="6858048" cy="1143000"/>
          </a:xfrm>
          <a:prstGeom prst="rect">
            <a:avLst/>
          </a:prstGeom>
        </p:spPr>
        <p:txBody>
          <a:bodyPr>
            <a:normAutofit/>
          </a:bodyPr>
          <a:lstStyle/>
          <a:p>
            <a:pPr marL="0" marR="0" lvl="0" indent="0" defTabSz="914400" rtl="0" eaLnBrk="1" fontAlgn="auto" latinLnBrk="0" hangingPunct="1">
              <a:lnSpc>
                <a:spcPct val="100000"/>
              </a:lnSpc>
              <a:spcBef>
                <a:spcPct val="0"/>
              </a:spcBef>
              <a:spcAft>
                <a:spcPts val="0"/>
              </a:spcAft>
              <a:buClrTx/>
              <a:buSzTx/>
              <a:buFontTx/>
              <a:buNone/>
              <a:defRPr/>
            </a:pPr>
            <a:r>
              <a:rPr lang="zh-CN" altLang="en-US" sz="4000" dirty="0" smtClean="0">
                <a:solidFill>
                  <a:srgbClr val="002060"/>
                </a:solidFill>
                <a:latin typeface="黑体" panose="02010609060101010101" pitchFamily="2" charset="-122"/>
                <a:ea typeface="黑体" panose="02010609060101010101" pitchFamily="2" charset="-122"/>
                <a:cs typeface="+mj-cs"/>
              </a:rPr>
              <a:t>    如何草拟答辩决议</a:t>
            </a:r>
            <a:r>
              <a:rPr kumimoji="0" lang="zh-CN" altLang="en-US" sz="40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a:t>
            </a:r>
            <a:endParaRPr kumimoji="0" lang="zh-CN" altLang="en-US" sz="4000" b="0" i="0" u="none" strike="noStrike" kern="1200" cap="none" spc="0" normalizeH="0" baseline="0" noProof="0" dirty="0">
              <a:ln>
                <a:noFill/>
              </a:ln>
              <a:solidFill>
                <a:srgbClr val="002060"/>
              </a:solidFill>
              <a:effectLst/>
              <a:uLnTx/>
              <a:uFillTx/>
              <a:latin typeface="黑体" panose="02010609060101010101" pitchFamily="2" charset="-122"/>
              <a:ea typeface="黑体" panose="02010609060101010101" pitchFamily="2" charset="-122"/>
              <a:cs typeface="+mj-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857234"/>
            <a:ext cx="8229600" cy="5268931"/>
          </a:xfrm>
        </p:spPr>
        <p:txBody>
          <a:bodyPr>
            <a:normAutofit fontScale="32500" lnSpcReduction="20000"/>
          </a:bodyPr>
          <a:lstStyle/>
          <a:p>
            <a:pPr>
              <a:lnSpc>
                <a:spcPct val="145000"/>
              </a:lnSpc>
              <a:buNone/>
            </a:pPr>
            <a:r>
              <a:rPr lang="zh-CN" altLang="en-US" sz="8600" b="1" dirty="0" smtClean="0">
                <a:solidFill>
                  <a:srgbClr val="FF0000"/>
                </a:solidFill>
                <a:latin typeface="华文细黑" panose="02010600040101010101" pitchFamily="2" charset="-122"/>
                <a:ea typeface="华文细黑" panose="02010600040101010101" pitchFamily="2" charset="-122"/>
              </a:rPr>
              <a:t>答辩委员会决议（范例，仅供参考）</a:t>
            </a:r>
            <a:endParaRPr lang="zh-CN" altLang="en-US" sz="8600" b="1" dirty="0" smtClean="0">
              <a:solidFill>
                <a:srgbClr val="FF0000"/>
              </a:solidFill>
              <a:latin typeface="华文细黑" panose="02010600040101010101" pitchFamily="2" charset="-122"/>
              <a:ea typeface="华文细黑" panose="02010600040101010101" pitchFamily="2" charset="-122"/>
            </a:endParaRPr>
          </a:p>
          <a:p>
            <a:pPr>
              <a:lnSpc>
                <a:spcPct val="145000"/>
              </a:lnSpc>
              <a:buFont typeface="Wingdings" panose="05000000000000000000" pitchFamily="2" charset="2"/>
              <a:buChar char="Ø"/>
            </a:pPr>
            <a:r>
              <a:rPr lang="zh-CN" altLang="en-US" sz="5800" dirty="0" smtClean="0">
                <a:latin typeface="微软雅黑" panose="020B0503020204020204" charset="-122"/>
                <a:ea typeface="微软雅黑" panose="020B0503020204020204" charset="-122"/>
              </a:rPr>
              <a:t>该课题设计严谨，选择指标及检测方法较先进，目的明确，方法正确，数据真实可靠，统计处理合乎逻辑，图表清晰，分析客观，讨论深入，结论可信。该生在完成学位论文及文献综述同时，阅读了大量国内外文献，并对实验结果有一定的综合分析能力。论文层次清晰，文笔流畅，幻灯制作精美。</a:t>
            </a:r>
            <a:endParaRPr lang="zh-CN" altLang="en-US" sz="5800" dirty="0" smtClean="0">
              <a:latin typeface="微软雅黑" panose="020B0503020204020204" charset="-122"/>
              <a:ea typeface="微软雅黑" panose="020B0503020204020204" charset="-122"/>
            </a:endParaRPr>
          </a:p>
          <a:p>
            <a:pPr>
              <a:lnSpc>
                <a:spcPct val="145000"/>
              </a:lnSpc>
              <a:buFont typeface="Wingdings" panose="05000000000000000000" pitchFamily="2" charset="2"/>
              <a:buChar char="Ø"/>
            </a:pPr>
            <a:r>
              <a:rPr lang="zh-CN" altLang="en-US" sz="5800" dirty="0" smtClean="0">
                <a:latin typeface="微软雅黑" panose="020B0503020204020204" charset="-122"/>
                <a:ea typeface="微软雅黑" panose="020B0503020204020204" charset="-122"/>
              </a:rPr>
              <a:t>答辩过程中，该生思维清晰，表达能力较强，具有较丰富的专业背景知识，能准确回答提问。</a:t>
            </a:r>
            <a:endParaRPr lang="zh-CN" altLang="en-US" sz="5800" dirty="0" smtClean="0">
              <a:latin typeface="微软雅黑" panose="020B0503020204020204" charset="-122"/>
              <a:ea typeface="微软雅黑" panose="020B0503020204020204" charset="-122"/>
            </a:endParaRPr>
          </a:p>
          <a:p>
            <a:pPr>
              <a:lnSpc>
                <a:spcPct val="145000"/>
              </a:lnSpc>
              <a:buFont typeface="Wingdings" panose="05000000000000000000" pitchFamily="2" charset="2"/>
              <a:buChar char="Ø"/>
            </a:pPr>
            <a:r>
              <a:rPr lang="zh-CN" altLang="en-US" sz="5800" dirty="0" smtClean="0">
                <a:latin typeface="微软雅黑" panose="020B0503020204020204" charset="-122"/>
                <a:ea typeface="微软雅黑" panose="020B0503020204020204" charset="-122"/>
              </a:rPr>
              <a:t>建议在</a:t>
            </a:r>
            <a:r>
              <a:rPr lang="en-US" sz="5800" dirty="0" smtClean="0">
                <a:latin typeface="微软雅黑" panose="020B0503020204020204" charset="-122"/>
                <a:ea typeface="微软雅黑" panose="020B0503020204020204" charset="-122"/>
              </a:rPr>
              <a:t>……</a:t>
            </a:r>
            <a:r>
              <a:rPr lang="zh-CN" altLang="en-US" sz="5800" dirty="0" smtClean="0">
                <a:latin typeface="微软雅黑" panose="020B0503020204020204" charset="-122"/>
                <a:ea typeface="微软雅黑" panose="020B0503020204020204" charset="-122"/>
              </a:rPr>
              <a:t>方面再做进一步研究</a:t>
            </a:r>
            <a:r>
              <a:rPr lang="en-US" sz="5800" dirty="0" smtClean="0">
                <a:latin typeface="微软雅黑" panose="020B0503020204020204" charset="-122"/>
                <a:ea typeface="微软雅黑" panose="020B0503020204020204" charset="-122"/>
              </a:rPr>
              <a:t>/</a:t>
            </a:r>
            <a:r>
              <a:rPr lang="zh-CN" altLang="en-US" sz="5800" dirty="0" smtClean="0">
                <a:latin typeface="微软雅黑" panose="020B0503020204020204" charset="-122"/>
                <a:ea typeface="微软雅黑" panose="020B0503020204020204" charset="-122"/>
              </a:rPr>
              <a:t>改进</a:t>
            </a:r>
            <a:r>
              <a:rPr lang="en-US" sz="5800" dirty="0" smtClean="0">
                <a:latin typeface="微软雅黑" panose="020B0503020204020204" charset="-122"/>
                <a:ea typeface="微软雅黑" panose="020B0503020204020204" charset="-122"/>
              </a:rPr>
              <a:t>……</a:t>
            </a:r>
            <a:endParaRPr lang="zh-CN" altLang="en-US" sz="5800" dirty="0" smtClean="0">
              <a:latin typeface="微软雅黑" panose="020B0503020204020204" charset="-122"/>
              <a:ea typeface="微软雅黑" panose="020B0503020204020204" charset="-122"/>
            </a:endParaRPr>
          </a:p>
          <a:p>
            <a:pPr>
              <a:lnSpc>
                <a:spcPct val="145000"/>
              </a:lnSpc>
              <a:buFont typeface="Wingdings" panose="05000000000000000000" pitchFamily="2" charset="2"/>
              <a:buChar char="Ø"/>
            </a:pPr>
            <a:r>
              <a:rPr lang="zh-CN" altLang="en-US" sz="5800" dirty="0" smtClean="0">
                <a:latin typeface="微软雅黑" panose="020B0503020204020204" charset="-122"/>
                <a:ea typeface="微软雅黑" panose="020B0503020204020204" charset="-122"/>
              </a:rPr>
              <a:t>答辩委员会表决结果为：</a:t>
            </a:r>
            <a:r>
              <a:rPr lang="en-US" sz="5800" dirty="0" smtClean="0">
                <a:latin typeface="微软雅黑" panose="020B0503020204020204" charset="-122"/>
                <a:ea typeface="微软雅黑" panose="020B0503020204020204" charset="-122"/>
              </a:rPr>
              <a:t>5</a:t>
            </a:r>
            <a:r>
              <a:rPr lang="zh-CN" altLang="en-US" sz="5800" dirty="0" smtClean="0">
                <a:latin typeface="微软雅黑" panose="020B0503020204020204" charset="-122"/>
                <a:ea typeface="微软雅黑" panose="020B0503020204020204" charset="-122"/>
              </a:rPr>
              <a:t>票全优（或</a:t>
            </a:r>
            <a:r>
              <a:rPr lang="en-US" sz="5800" dirty="0" smtClean="0">
                <a:latin typeface="微软雅黑" panose="020B0503020204020204" charset="-122"/>
                <a:ea typeface="微软雅黑" panose="020B0503020204020204" charset="-122"/>
              </a:rPr>
              <a:t>4</a:t>
            </a:r>
            <a:r>
              <a:rPr lang="zh-CN" altLang="en-US" sz="5800" dirty="0" smtClean="0">
                <a:latin typeface="微软雅黑" panose="020B0503020204020204" charset="-122"/>
                <a:ea typeface="微软雅黑" panose="020B0503020204020204" charset="-122"/>
              </a:rPr>
              <a:t>优</a:t>
            </a:r>
            <a:r>
              <a:rPr lang="en-US" sz="5800" dirty="0" smtClean="0">
                <a:latin typeface="微软雅黑" panose="020B0503020204020204" charset="-122"/>
                <a:ea typeface="微软雅黑" panose="020B0503020204020204" charset="-122"/>
              </a:rPr>
              <a:t>1</a:t>
            </a:r>
            <a:r>
              <a:rPr lang="zh-CN" altLang="en-US" sz="5800" dirty="0" smtClean="0">
                <a:latin typeface="微软雅黑" panose="020B0503020204020204" charset="-122"/>
                <a:ea typeface="微软雅黑" panose="020B0503020204020204" charset="-122"/>
              </a:rPr>
              <a:t>良或</a:t>
            </a:r>
            <a:r>
              <a:rPr lang="en-US" sz="5800" dirty="0" smtClean="0">
                <a:latin typeface="微软雅黑" panose="020B0503020204020204" charset="-122"/>
                <a:ea typeface="微软雅黑" panose="020B0503020204020204" charset="-122"/>
              </a:rPr>
              <a:t>......</a:t>
            </a:r>
            <a:r>
              <a:rPr lang="zh-CN" altLang="en-US" sz="5800" dirty="0" smtClean="0">
                <a:latin typeface="微软雅黑" panose="020B0503020204020204" charset="-122"/>
                <a:ea typeface="微软雅黑" panose="020B0503020204020204" charset="-122"/>
              </a:rPr>
              <a:t>或</a:t>
            </a:r>
            <a:r>
              <a:rPr lang="en-US" sz="5800" dirty="0" smtClean="0">
                <a:latin typeface="微软雅黑" panose="020B0503020204020204" charset="-122"/>
                <a:ea typeface="微软雅黑" panose="020B0503020204020204" charset="-122"/>
              </a:rPr>
              <a:t>5</a:t>
            </a:r>
            <a:r>
              <a:rPr lang="zh-CN" altLang="en-US" sz="5800" dirty="0" smtClean="0">
                <a:latin typeface="微软雅黑" panose="020B0503020204020204" charset="-122"/>
                <a:ea typeface="微软雅黑" panose="020B0503020204020204" charset="-122"/>
              </a:rPr>
              <a:t>个合格）。经答辩委员评议，该生以优秀（或良好，或合格）的成绩通过学位论文答辩，建议授予博士学位</a:t>
            </a:r>
            <a:r>
              <a:rPr lang="en-US" sz="5800" dirty="0" smtClean="0">
                <a:latin typeface="微软雅黑" panose="020B0503020204020204" charset="-122"/>
                <a:ea typeface="微软雅黑" panose="020B0503020204020204" charset="-122"/>
              </a:rPr>
              <a:t>/</a:t>
            </a:r>
            <a:r>
              <a:rPr lang="zh-CN" altLang="en-US" sz="5800" dirty="0" smtClean="0">
                <a:latin typeface="微软雅黑" panose="020B0503020204020204" charset="-122"/>
                <a:ea typeface="微软雅黑" panose="020B0503020204020204" charset="-122"/>
              </a:rPr>
              <a:t>硕士学位</a:t>
            </a:r>
            <a:r>
              <a:rPr lang="en-US" sz="5800" dirty="0" smtClean="0">
                <a:latin typeface="微软雅黑" panose="020B0503020204020204" charset="-122"/>
                <a:ea typeface="微软雅黑" panose="020B0503020204020204" charset="-122"/>
              </a:rPr>
              <a:t>/</a:t>
            </a:r>
            <a:r>
              <a:rPr lang="zh-CN" altLang="en-US" sz="5800" dirty="0" smtClean="0">
                <a:latin typeface="微软雅黑" panose="020B0503020204020204" charset="-122"/>
                <a:ea typeface="微软雅黑" panose="020B0503020204020204" charset="-122"/>
              </a:rPr>
              <a:t>临床医学博士专业学位</a:t>
            </a:r>
            <a:r>
              <a:rPr lang="en-US" sz="5800" dirty="0" smtClean="0">
                <a:latin typeface="微软雅黑" panose="020B0503020204020204" charset="-122"/>
                <a:ea typeface="微软雅黑" panose="020B0503020204020204" charset="-122"/>
              </a:rPr>
              <a:t>/</a:t>
            </a:r>
            <a:r>
              <a:rPr lang="zh-CN" altLang="en-US" sz="5800" dirty="0" smtClean="0">
                <a:latin typeface="微软雅黑" panose="020B0503020204020204" charset="-122"/>
                <a:ea typeface="微软雅黑" panose="020B0503020204020204" charset="-122"/>
              </a:rPr>
              <a:t>临床医学硕士专业学位。</a:t>
            </a:r>
            <a:endParaRPr lang="zh-CN" altLang="en-US" sz="5800" dirty="0" smtClean="0">
              <a:latin typeface="微软雅黑" panose="020B0503020204020204" charset="-122"/>
              <a:ea typeface="微软雅黑" panose="020B0503020204020204" charset="-122"/>
            </a:endParaRPr>
          </a:p>
          <a:p>
            <a:endParaRPr lang="zh-CN" altLang="en-US" dirty="0">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fontScale="55000" lnSpcReduction="20000"/>
          </a:bodyPr>
          <a:lstStyle/>
          <a:p>
            <a:pPr>
              <a:lnSpc>
                <a:spcPct val="120000"/>
              </a:lnSpc>
              <a:buNone/>
            </a:pPr>
            <a:r>
              <a:rPr lang="zh-CN" altLang="en-US" sz="5100" dirty="0" smtClean="0">
                <a:solidFill>
                  <a:srgbClr val="FF0000"/>
                </a:solidFill>
                <a:latin typeface="华文细黑" panose="02010600040101010101" pitchFamily="2" charset="-122"/>
                <a:ea typeface="华文细黑" panose="02010600040101010101" pitchFamily="2" charset="-122"/>
              </a:rPr>
              <a:t>答辩委员会决议应用示例</a:t>
            </a:r>
            <a:endParaRPr lang="zh-CN" altLang="en-US" sz="5100" dirty="0" smtClean="0">
              <a:solidFill>
                <a:srgbClr val="FF0000"/>
              </a:solidFill>
              <a:latin typeface="华文细黑" panose="02010600040101010101" pitchFamily="2" charset="-122"/>
              <a:ea typeface="华文细黑" panose="02010600040101010101" pitchFamily="2" charset="-122"/>
            </a:endParaRPr>
          </a:p>
          <a:p>
            <a:pPr>
              <a:lnSpc>
                <a:spcPct val="120000"/>
              </a:lnSpc>
              <a:buFont typeface="Wingdings" panose="05000000000000000000" pitchFamily="2" charset="2"/>
              <a:buChar char="Ø"/>
            </a:pPr>
            <a:r>
              <a:rPr lang="zh-CN" altLang="en-US" sz="3800" dirty="0" smtClean="0">
                <a:latin typeface="华文细黑" panose="02010600040101010101" pitchFamily="2" charset="-122"/>
                <a:ea typeface="华文细黑" panose="02010600040101010101" pitchFamily="2" charset="-122"/>
              </a:rPr>
              <a:t>该课题首先利用组织块贴壁法进行了血管平滑肌细胞原代取材，并鉴定了其收缩型标志物的表达。然后利用基因重组技术构建了使</a:t>
            </a:r>
            <a:r>
              <a:rPr lang="en-US" sz="3800" dirty="0" smtClean="0">
                <a:latin typeface="华文细黑" panose="02010600040101010101" pitchFamily="2" charset="-122"/>
                <a:ea typeface="华文细黑" panose="02010600040101010101" pitchFamily="2" charset="-122"/>
              </a:rPr>
              <a:t>ABC</a:t>
            </a:r>
            <a:r>
              <a:rPr lang="zh-CN" altLang="en-US" sz="3800" dirty="0" smtClean="0">
                <a:latin typeface="华文细黑" panose="02010600040101010101" pitchFamily="2" charset="-122"/>
                <a:ea typeface="华文细黑" panose="02010600040101010101" pitchFamily="2" charset="-122"/>
              </a:rPr>
              <a:t>沉默的腺病毒载体，并在体外证实具有较好的干扰效果。随后研究了颈总动脉损伤后新生内膜形成的变化及</a:t>
            </a:r>
            <a:r>
              <a:rPr lang="en-US" sz="3800" dirty="0" smtClean="0">
                <a:latin typeface="华文细黑" panose="02010600040101010101" pitchFamily="2" charset="-122"/>
                <a:ea typeface="华文细黑" panose="02010600040101010101" pitchFamily="2" charset="-122"/>
              </a:rPr>
              <a:t>ABC</a:t>
            </a:r>
            <a:r>
              <a:rPr lang="zh-CN" altLang="en-US" sz="3800" dirty="0" smtClean="0">
                <a:latin typeface="华文细黑" panose="02010600040101010101" pitchFamily="2" charset="-122"/>
                <a:ea typeface="华文细黑" panose="02010600040101010101" pitchFamily="2" charset="-122"/>
              </a:rPr>
              <a:t>的动态表达，最后观察了在体情况下</a:t>
            </a:r>
            <a:r>
              <a:rPr lang="en-US" sz="3800" dirty="0" smtClean="0">
                <a:latin typeface="华文细黑" panose="02010600040101010101" pitchFamily="2" charset="-122"/>
                <a:ea typeface="华文细黑" panose="02010600040101010101" pitchFamily="2" charset="-122"/>
              </a:rPr>
              <a:t>ABC</a:t>
            </a:r>
            <a:r>
              <a:rPr lang="zh-CN" altLang="en-US" sz="3800" dirty="0" smtClean="0">
                <a:latin typeface="华文细黑" panose="02010600040101010101" pitchFamily="2" charset="-122"/>
                <a:ea typeface="华文细黑" panose="02010600040101010101" pitchFamily="2" charset="-122"/>
              </a:rPr>
              <a:t>沉默对新生内膜形成的影响。</a:t>
            </a:r>
            <a:endParaRPr lang="zh-CN" altLang="en-US" sz="3800" dirty="0" smtClean="0">
              <a:latin typeface="华文细黑" panose="02010600040101010101" pitchFamily="2" charset="-122"/>
              <a:ea typeface="华文细黑" panose="02010600040101010101" pitchFamily="2" charset="-122"/>
            </a:endParaRPr>
          </a:p>
          <a:p>
            <a:pPr>
              <a:lnSpc>
                <a:spcPct val="120000"/>
              </a:lnSpc>
              <a:buFont typeface="Wingdings" panose="05000000000000000000" pitchFamily="2" charset="2"/>
              <a:buChar char="Ø"/>
            </a:pPr>
            <a:r>
              <a:rPr lang="zh-CN" altLang="en-US" sz="3800" dirty="0" smtClean="0">
                <a:latin typeface="华文细黑" panose="02010600040101010101" pitchFamily="2" charset="-122"/>
                <a:ea typeface="华文细黑" panose="02010600040101010101" pitchFamily="2" charset="-122"/>
              </a:rPr>
              <a:t>该课题设计严谨，选择指标及检测方法先进，目的明确，方法正确，数据真实可靠，统计处理合乎逻辑，图表清晰，分析客观，讨论深入，结论可信。该生在完成学位论文及文献综述的同时，阅读了大量国内外文献，并对实验结果进行了较为各管准确细致的描述，体现了作者一定的综合分析能力。论文层次清晰，文笔流畅，幻灯制作精美。</a:t>
            </a:r>
            <a:endParaRPr lang="zh-CN" altLang="en-US" sz="3800" dirty="0" smtClean="0">
              <a:latin typeface="华文细黑" panose="02010600040101010101" pitchFamily="2" charset="-122"/>
              <a:ea typeface="华文细黑" panose="02010600040101010101" pitchFamily="2" charset="-122"/>
            </a:endParaRPr>
          </a:p>
        </p:txBody>
      </p:sp>
      <p:sp>
        <p:nvSpPr>
          <p:cNvPr id="3" name="矩形 2"/>
          <p:cNvSpPr/>
          <p:nvPr/>
        </p:nvSpPr>
        <p:spPr>
          <a:xfrm>
            <a:off x="571472" y="571480"/>
            <a:ext cx="8215370" cy="928694"/>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rgbClr val="FF0000"/>
                </a:solidFill>
                <a:latin typeface="华文细黑" panose="02010600040101010101" pitchFamily="2" charset="-122"/>
                <a:ea typeface="华文细黑" panose="02010600040101010101" pitchFamily="2" charset="-122"/>
              </a:rPr>
              <a:t>答辩秘书需根据评阅人意见与建议再结合论文实际在答辩前提前准备答辩决议</a:t>
            </a:r>
            <a:endParaRPr lang="zh-CN" altLang="en-US" sz="2800" dirty="0" smtClean="0">
              <a:solidFill>
                <a:srgbClr val="FF0000"/>
              </a:solidFill>
              <a:latin typeface="华文细黑" panose="02010600040101010101" pitchFamily="2" charset="-122"/>
              <a:ea typeface="华文细黑" panose="02010600040101010101" pitchFamily="2"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428604"/>
            <a:ext cx="8229600" cy="1143000"/>
          </a:xfrm>
        </p:spPr>
        <p:txBody>
          <a:bodyPr>
            <a:normAutofit/>
          </a:bodyPr>
          <a:lstStyle/>
          <a:p>
            <a:r>
              <a:rPr lang="zh-CN" altLang="en-US" sz="3600" dirty="0" smtClean="0">
                <a:solidFill>
                  <a:srgbClr val="002060"/>
                </a:solidFill>
                <a:latin typeface="黑体" panose="02010609060101010101" pitchFamily="2" charset="-122"/>
                <a:ea typeface="黑体" panose="02010609060101010101" pitchFamily="2" charset="-122"/>
              </a:rPr>
              <a:t>学生如何申请？需要准备什么？</a:t>
            </a:r>
            <a:endParaRPr lang="zh-CN" altLang="en-US" sz="3600" dirty="0">
              <a:solidFill>
                <a:srgbClr val="002060"/>
              </a:solidFill>
              <a:latin typeface="黑体" panose="02010609060101010101" pitchFamily="2" charset="-122"/>
              <a:ea typeface="黑体" panose="02010609060101010101" pitchFamily="2" charset="-122"/>
            </a:endParaRPr>
          </a:p>
        </p:txBody>
      </p:sp>
      <p:sp>
        <p:nvSpPr>
          <p:cNvPr id="3" name="内容占位符 2"/>
          <p:cNvSpPr>
            <a:spLocks noGrp="1"/>
          </p:cNvSpPr>
          <p:nvPr>
            <p:ph idx="1"/>
          </p:nvPr>
        </p:nvSpPr>
        <p:spPr>
          <a:xfrm>
            <a:off x="714348" y="1928802"/>
            <a:ext cx="8229600" cy="2428892"/>
          </a:xfrm>
        </p:spPr>
        <p:txBody>
          <a:bodyPr>
            <a:normAutofit/>
          </a:bodyPr>
          <a:lstStyle/>
          <a:p>
            <a:pPr>
              <a:lnSpc>
                <a:spcPct val="150000"/>
              </a:lnSpc>
              <a:buNone/>
            </a:pPr>
            <a:r>
              <a:rPr lang="zh-CN" altLang="en-US" sz="2800" dirty="0" smtClean="0">
                <a:latin typeface="黑体" panose="02010609060101010101" pitchFamily="2" charset="-122"/>
                <a:ea typeface="黑体" panose="02010609060101010101" pitchFamily="2" charset="-122"/>
              </a:rPr>
              <a:t>按要求完成</a:t>
            </a:r>
            <a:r>
              <a:rPr lang="zh-CN" altLang="en-US" sz="2800" dirty="0" smtClean="0">
                <a:solidFill>
                  <a:srgbClr val="FF0000"/>
                </a:solidFill>
                <a:latin typeface="黑体" panose="02010609060101010101" pitchFamily="2" charset="-122"/>
                <a:ea typeface="黑体" panose="02010609060101010101" pitchFamily="2" charset="-122"/>
              </a:rPr>
              <a:t>文献综述、开题报告、学位论文</a:t>
            </a:r>
            <a:endParaRPr lang="en-US" altLang="zh-CN" sz="2800" dirty="0" smtClean="0">
              <a:solidFill>
                <a:srgbClr val="FF0000"/>
              </a:solidFill>
              <a:latin typeface="黑体" panose="02010609060101010101" pitchFamily="2" charset="-122"/>
              <a:ea typeface="黑体" panose="02010609060101010101" pitchFamily="2" charset="-122"/>
            </a:endParaRPr>
          </a:p>
          <a:p>
            <a:pPr>
              <a:lnSpc>
                <a:spcPct val="150000"/>
              </a:lnSpc>
              <a:buNone/>
            </a:pPr>
            <a:r>
              <a:rPr lang="zh-CN" altLang="en-US" sz="2800" dirty="0" smtClean="0">
                <a:solidFill>
                  <a:srgbClr val="00040C"/>
                </a:solidFill>
                <a:latin typeface="黑体" panose="02010609060101010101" pitchFamily="2" charset="-122"/>
                <a:ea typeface="黑体" panose="02010609060101010101" pitchFamily="2" charset="-122"/>
              </a:rPr>
              <a:t>填写</a:t>
            </a:r>
            <a:r>
              <a:rPr lang="en-US" altLang="zh-CN" sz="2800" dirty="0" smtClean="0">
                <a:solidFill>
                  <a:srgbClr val="00040C"/>
                </a:solidFill>
                <a:latin typeface="黑体" panose="02010609060101010101" pitchFamily="2" charset="-122"/>
                <a:ea typeface="黑体" panose="02010609060101010101" pitchFamily="2" charset="-122"/>
              </a:rPr>
              <a:t>《</a:t>
            </a:r>
            <a:r>
              <a:rPr lang="zh-CN" altLang="en-US" sz="2800" dirty="0" smtClean="0">
                <a:solidFill>
                  <a:srgbClr val="00040C"/>
                </a:solidFill>
                <a:latin typeface="黑体" panose="02010609060101010101" pitchFamily="2" charset="-122"/>
                <a:ea typeface="黑体" panose="02010609060101010101" pitchFamily="2" charset="-122"/>
              </a:rPr>
              <a:t>湖北医药学院研究生开题考核</a:t>
            </a:r>
            <a:r>
              <a:rPr lang="en-US" altLang="zh-CN" sz="2800" dirty="0" smtClean="0">
                <a:solidFill>
                  <a:srgbClr val="00040C"/>
                </a:solidFill>
                <a:latin typeface="黑体" panose="02010609060101010101" pitchFamily="2" charset="-122"/>
                <a:ea typeface="黑体" panose="02010609060101010101" pitchFamily="2" charset="-122"/>
              </a:rPr>
              <a:t>/</a:t>
            </a:r>
            <a:r>
              <a:rPr lang="zh-CN" altLang="en-US" sz="2800" dirty="0" smtClean="0">
                <a:solidFill>
                  <a:srgbClr val="00040C"/>
                </a:solidFill>
                <a:latin typeface="黑体" panose="02010609060101010101" pitchFamily="2" charset="-122"/>
                <a:ea typeface="黑体" panose="02010609060101010101" pitchFamily="2" charset="-122"/>
              </a:rPr>
              <a:t>答辩</a:t>
            </a:r>
            <a:r>
              <a:rPr lang="zh-CN" altLang="en-US" sz="2800" dirty="0" smtClean="0">
                <a:solidFill>
                  <a:srgbClr val="FF0000"/>
                </a:solidFill>
                <a:latin typeface="黑体" panose="02010609060101010101" pitchFamily="2" charset="-122"/>
                <a:ea typeface="黑体" panose="02010609060101010101" pitchFamily="2" charset="-122"/>
              </a:rPr>
              <a:t>申请表</a:t>
            </a:r>
            <a:r>
              <a:rPr lang="en-US" altLang="zh-CN" sz="2800" dirty="0" smtClean="0">
                <a:solidFill>
                  <a:srgbClr val="00040C"/>
                </a:solidFill>
                <a:latin typeface="黑体" panose="02010609060101010101" pitchFamily="2" charset="-122"/>
                <a:ea typeface="黑体" panose="02010609060101010101" pitchFamily="2" charset="-122"/>
              </a:rPr>
              <a:t>》</a:t>
            </a:r>
            <a:endParaRPr lang="en-US" altLang="zh-CN" sz="2800" dirty="0" smtClean="0">
              <a:solidFill>
                <a:srgbClr val="00040C"/>
              </a:solidFill>
              <a:latin typeface="黑体" panose="02010609060101010101" pitchFamily="2" charset="-122"/>
              <a:ea typeface="黑体" panose="02010609060101010101" pitchFamily="2" charset="-122"/>
            </a:endParaRPr>
          </a:p>
          <a:p>
            <a:pPr>
              <a:lnSpc>
                <a:spcPct val="150000"/>
              </a:lnSpc>
              <a:buNone/>
            </a:pPr>
            <a:r>
              <a:rPr lang="zh-CN" altLang="en-US" sz="2800" dirty="0" smtClean="0">
                <a:solidFill>
                  <a:srgbClr val="00040C"/>
                </a:solidFill>
                <a:latin typeface="黑体" panose="02010609060101010101" pitchFamily="2" charset="-122"/>
                <a:ea typeface="黑体" panose="02010609060101010101" pitchFamily="2" charset="-122"/>
              </a:rPr>
              <a:t>准备开题报告</a:t>
            </a:r>
            <a:r>
              <a:rPr lang="en-US" altLang="zh-CN" sz="2800" dirty="0" smtClean="0">
                <a:solidFill>
                  <a:srgbClr val="00040C"/>
                </a:solidFill>
                <a:latin typeface="黑体" panose="02010609060101010101" pitchFamily="2" charset="-122"/>
                <a:ea typeface="黑体" panose="02010609060101010101" pitchFamily="2" charset="-122"/>
              </a:rPr>
              <a:t>/</a:t>
            </a:r>
            <a:r>
              <a:rPr lang="zh-CN" altLang="en-US" sz="2800" dirty="0" smtClean="0">
                <a:solidFill>
                  <a:srgbClr val="00040C"/>
                </a:solidFill>
                <a:latin typeface="黑体" panose="02010609060101010101" pitchFamily="2" charset="-122"/>
                <a:ea typeface="黑体" panose="02010609060101010101" pitchFamily="2" charset="-122"/>
              </a:rPr>
              <a:t>学位论文（一式</a:t>
            </a:r>
            <a:r>
              <a:rPr lang="en-US" altLang="zh-CN" sz="2800" dirty="0" smtClean="0">
                <a:solidFill>
                  <a:srgbClr val="FF0000"/>
                </a:solidFill>
                <a:latin typeface="黑体" panose="02010609060101010101" pitchFamily="2" charset="-122"/>
                <a:ea typeface="黑体" panose="02010609060101010101" pitchFamily="2" charset="-122"/>
              </a:rPr>
              <a:t>10</a:t>
            </a:r>
            <a:r>
              <a:rPr lang="zh-CN" altLang="en-US" sz="2800" dirty="0" smtClean="0">
                <a:solidFill>
                  <a:srgbClr val="00040C"/>
                </a:solidFill>
                <a:latin typeface="黑体" panose="02010609060101010101" pitchFamily="2" charset="-122"/>
                <a:ea typeface="黑体" panose="02010609060101010101" pitchFamily="2" charset="-122"/>
              </a:rPr>
              <a:t>份）</a:t>
            </a:r>
            <a:endParaRPr lang="zh-CN" altLang="en-US" sz="2800" dirty="0">
              <a:solidFill>
                <a:srgbClr val="00040C"/>
              </a:solidFill>
              <a:latin typeface="黑体" panose="02010609060101010101" pitchFamily="2" charset="-122"/>
              <a:ea typeface="黑体" panose="02010609060101010101" pitchFamily="2" charset="-122"/>
            </a:endParaRPr>
          </a:p>
        </p:txBody>
      </p:sp>
      <p:sp>
        <p:nvSpPr>
          <p:cNvPr id="6" name="标题 1"/>
          <p:cNvSpPr txBox="1"/>
          <p:nvPr/>
        </p:nvSpPr>
        <p:spPr>
          <a:xfrm>
            <a:off x="571472" y="4286256"/>
            <a:ext cx="715803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3600" b="0" i="0" u="none" strike="noStrike" kern="1200" cap="none" spc="0" normalizeH="0" baseline="0" noProof="0" dirty="0" smtClean="0">
                <a:ln>
                  <a:noFill/>
                </a:ln>
                <a:solidFill>
                  <a:srgbClr val="0000FF"/>
                </a:solidFill>
                <a:effectLst/>
                <a:uLnTx/>
                <a:uFillTx/>
                <a:latin typeface="黑体" panose="02010609060101010101" pitchFamily="2" charset="-122"/>
                <a:ea typeface="黑体" panose="02010609060101010101" pitchFamily="2" charset="-122"/>
                <a:cs typeface="+mj-cs"/>
              </a:rPr>
              <a:t>时间要求：提前</a:t>
            </a:r>
            <a:r>
              <a:rPr kumimoji="0" lang="en-US" altLang="zh-CN" sz="3600" b="0" i="0" u="none" strike="noStrike" kern="1200" cap="none" spc="0" normalizeH="0" baseline="0" noProof="0" dirty="0" smtClean="0">
                <a:ln>
                  <a:noFill/>
                </a:ln>
                <a:solidFill>
                  <a:srgbClr val="0000FF"/>
                </a:solidFill>
                <a:effectLst/>
                <a:uLnTx/>
                <a:uFillTx/>
                <a:latin typeface="黑体" panose="02010609060101010101" pitchFamily="2" charset="-122"/>
                <a:ea typeface="黑体" panose="02010609060101010101" pitchFamily="2" charset="-122"/>
                <a:cs typeface="+mj-cs"/>
              </a:rPr>
              <a:t>10</a:t>
            </a:r>
            <a:r>
              <a:rPr kumimoji="0" lang="zh-CN" altLang="en-US" sz="3600" b="0" i="0" u="none" strike="noStrike" kern="1200" cap="none" spc="0" normalizeH="0" baseline="0" noProof="0" dirty="0" smtClean="0">
                <a:ln>
                  <a:noFill/>
                </a:ln>
                <a:solidFill>
                  <a:srgbClr val="0000FF"/>
                </a:solidFill>
                <a:effectLst/>
                <a:uLnTx/>
                <a:uFillTx/>
                <a:latin typeface="黑体" panose="02010609060101010101" pitchFamily="2" charset="-122"/>
                <a:ea typeface="黑体" panose="02010609060101010101" pitchFamily="2" charset="-122"/>
                <a:cs typeface="+mj-cs"/>
              </a:rPr>
              <a:t>天</a:t>
            </a:r>
            <a:endParaRPr kumimoji="0" lang="zh-CN" altLang="en-US" sz="3600" b="0" i="0" u="none" strike="noStrike" kern="1200" cap="none" spc="0" normalizeH="0" baseline="0" noProof="0" dirty="0">
              <a:ln>
                <a:noFill/>
              </a:ln>
              <a:solidFill>
                <a:srgbClr val="0000FF"/>
              </a:solidFill>
              <a:effectLst/>
              <a:uLnTx/>
              <a:uFillTx/>
              <a:latin typeface="黑体" panose="02010609060101010101" pitchFamily="2" charset="-122"/>
              <a:ea typeface="黑体" panose="02010609060101010101" pitchFamily="2" charset="-122"/>
              <a:cs typeface="+mj-cs"/>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57158" y="1142986"/>
            <a:ext cx="8229600" cy="4525963"/>
          </a:xfrm>
        </p:spPr>
        <p:txBody>
          <a:bodyPr>
            <a:normAutofit fontScale="70000" lnSpcReduction="20000"/>
          </a:bodyPr>
          <a:lstStyle/>
          <a:p>
            <a:pPr>
              <a:lnSpc>
                <a:spcPct val="160000"/>
              </a:lnSpc>
              <a:buFont typeface="Wingdings" panose="05000000000000000000" pitchFamily="2" charset="2"/>
              <a:buChar char="Ø"/>
            </a:pPr>
            <a:r>
              <a:rPr lang="zh-CN" altLang="en-US" dirty="0" smtClean="0">
                <a:latin typeface="华文细黑" panose="02010600040101010101" pitchFamily="2" charset="-122"/>
                <a:ea typeface="华文细黑" panose="02010600040101010101" pitchFamily="2" charset="-122"/>
              </a:rPr>
              <a:t>答辩过程中，该生思维清晰，反应敏捷，表达能力强，具有较丰富的专业背景知识，能准确、深入回答提问。</a:t>
            </a:r>
            <a:endParaRPr lang="zh-CN" altLang="en-US" dirty="0" smtClean="0">
              <a:latin typeface="华文细黑" panose="02010600040101010101" pitchFamily="2" charset="-122"/>
              <a:ea typeface="华文细黑" panose="02010600040101010101" pitchFamily="2" charset="-122"/>
            </a:endParaRPr>
          </a:p>
          <a:p>
            <a:pPr>
              <a:lnSpc>
                <a:spcPct val="160000"/>
              </a:lnSpc>
              <a:buFont typeface="Wingdings" panose="05000000000000000000" pitchFamily="2" charset="2"/>
              <a:buChar char="Ø"/>
            </a:pPr>
            <a:r>
              <a:rPr lang="zh-CN" altLang="en-US" dirty="0" smtClean="0">
                <a:latin typeface="华文细黑" panose="02010600040101010101" pitchFamily="2" charset="-122"/>
                <a:ea typeface="华文细黑" panose="02010600040101010101" pitchFamily="2" charset="-122"/>
              </a:rPr>
              <a:t>建议引言部分对于</a:t>
            </a:r>
            <a:r>
              <a:rPr lang="en-US" dirty="0" smtClean="0">
                <a:latin typeface="华文细黑" panose="02010600040101010101" pitchFamily="2" charset="-122"/>
                <a:ea typeface="华文细黑" panose="02010600040101010101" pitchFamily="2" charset="-122"/>
              </a:rPr>
              <a:t>DES</a:t>
            </a:r>
            <a:r>
              <a:rPr lang="zh-CN" altLang="en-US" dirty="0" smtClean="0">
                <a:latin typeface="华文细黑" panose="02010600040101010101" pitchFamily="2" charset="-122"/>
                <a:ea typeface="华文细黑" panose="02010600040101010101" pitchFamily="2" charset="-122"/>
              </a:rPr>
              <a:t>植入后抗血小板治疗内容加以修改；腺病毒转染效果鉴定中，补充加入</a:t>
            </a:r>
            <a:r>
              <a:rPr lang="en-US" dirty="0" smtClean="0">
                <a:latin typeface="华文细黑" panose="02010600040101010101" pitchFamily="2" charset="-122"/>
                <a:ea typeface="华文细黑" panose="02010600040101010101" pitchFamily="2" charset="-122"/>
              </a:rPr>
              <a:t>PDGF-BB</a:t>
            </a:r>
            <a:r>
              <a:rPr lang="zh-CN" altLang="en-US" dirty="0" smtClean="0">
                <a:latin typeface="华文细黑" panose="02010600040101010101" pitchFamily="2" charset="-122"/>
                <a:ea typeface="华文细黑" panose="02010600040101010101" pitchFamily="2" charset="-122"/>
              </a:rPr>
              <a:t>的原因；增加</a:t>
            </a:r>
            <a:r>
              <a:rPr lang="en-US" dirty="0" smtClean="0">
                <a:latin typeface="华文细黑" panose="02010600040101010101" pitchFamily="2" charset="-122"/>
                <a:ea typeface="华文细黑" panose="02010600040101010101" pitchFamily="2" charset="-122"/>
              </a:rPr>
              <a:t>ABC</a:t>
            </a:r>
            <a:r>
              <a:rPr lang="zh-CN" altLang="en-US" dirty="0" smtClean="0">
                <a:latin typeface="华文细黑" panose="02010600040101010101" pitchFamily="2" charset="-122"/>
                <a:ea typeface="华文细黑" panose="02010600040101010101" pitchFamily="2" charset="-122"/>
              </a:rPr>
              <a:t>对血管损伤后再内皮化的研究，对</a:t>
            </a:r>
            <a:r>
              <a:rPr lang="en-US" dirty="0" smtClean="0">
                <a:latin typeface="华文细黑" panose="02010600040101010101" pitchFamily="2" charset="-122"/>
                <a:ea typeface="华文细黑" panose="02010600040101010101" pitchFamily="2" charset="-122"/>
              </a:rPr>
              <a:t>ABC</a:t>
            </a:r>
            <a:r>
              <a:rPr lang="zh-CN" altLang="en-US" dirty="0" smtClean="0">
                <a:latin typeface="华文细黑" panose="02010600040101010101" pitchFamily="2" charset="-122"/>
                <a:ea typeface="华文细黑" panose="02010600040101010101" pitchFamily="2" charset="-122"/>
              </a:rPr>
              <a:t>影响新生内膜形成的机制进一步研究。</a:t>
            </a:r>
            <a:endParaRPr lang="zh-CN" altLang="en-US" dirty="0" smtClean="0">
              <a:latin typeface="华文细黑" panose="02010600040101010101" pitchFamily="2" charset="-122"/>
              <a:ea typeface="华文细黑" panose="02010600040101010101" pitchFamily="2" charset="-122"/>
            </a:endParaRPr>
          </a:p>
          <a:p>
            <a:pPr>
              <a:lnSpc>
                <a:spcPct val="160000"/>
              </a:lnSpc>
              <a:buFont typeface="Wingdings" panose="05000000000000000000" pitchFamily="2" charset="2"/>
              <a:buChar char="Ø"/>
            </a:pPr>
            <a:r>
              <a:rPr lang="zh-CN" altLang="en-US" dirty="0" smtClean="0">
                <a:latin typeface="华文细黑" panose="02010600040101010101" pitchFamily="2" charset="-122"/>
                <a:ea typeface="华文细黑" panose="02010600040101010101" pitchFamily="2" charset="-122"/>
              </a:rPr>
              <a:t>答辩委员会表决结果为：优，良，合格。经答辩委员评议，该生以优秀（或良好，或合格）的成绩通过学位论文答辩，建议授予临床医学硕士专业学位。</a:t>
            </a:r>
            <a:endParaRPr lang="zh-CN" altLang="en-US" dirty="0" smtClean="0">
              <a:latin typeface="华文细黑" panose="02010600040101010101" pitchFamily="2" charset="-122"/>
              <a:ea typeface="华文细黑" panose="02010600040101010101" pitchFamily="2" charset="-122"/>
            </a:endParaRPr>
          </a:p>
          <a:p>
            <a:endParaRPr lang="zh-CN" alt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p:nvPr/>
        </p:nvSpPr>
        <p:spPr>
          <a:xfrm>
            <a:off x="1857357" y="642918"/>
            <a:ext cx="6072230" cy="1143000"/>
          </a:xfrm>
          <a:prstGeom prst="rect">
            <a:avLst/>
          </a:prstGeom>
        </p:spPr>
        <p:txBody>
          <a:bodyPr>
            <a:normAutofit/>
          </a:bodyPr>
          <a:lstStyle/>
          <a:p>
            <a:pPr marL="0" marR="0" lvl="0" indent="0" defTabSz="914400" rtl="0" eaLnBrk="1" fontAlgn="auto" latinLnBrk="0" hangingPunct="1">
              <a:lnSpc>
                <a:spcPct val="100000"/>
              </a:lnSpc>
              <a:spcBef>
                <a:spcPct val="0"/>
              </a:spcBef>
              <a:spcAft>
                <a:spcPts val="0"/>
              </a:spcAft>
              <a:buClrTx/>
              <a:buSzTx/>
              <a:buFontTx/>
              <a:buNone/>
              <a:defRPr/>
            </a:pPr>
            <a:r>
              <a:rPr kumimoji="0" lang="zh-CN" altLang="en-US" sz="40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哪些地方需要签字？</a:t>
            </a:r>
            <a:endParaRPr kumimoji="0" lang="zh-CN" altLang="en-US" sz="4000" b="0" i="0" u="none" strike="noStrike" kern="1200" cap="none" spc="0" normalizeH="0" baseline="0" noProof="0" dirty="0">
              <a:ln>
                <a:noFill/>
              </a:ln>
              <a:solidFill>
                <a:srgbClr val="002060"/>
              </a:solidFill>
              <a:effectLst/>
              <a:uLnTx/>
              <a:uFillTx/>
              <a:latin typeface="黑体" panose="02010609060101010101" pitchFamily="2" charset="-122"/>
              <a:ea typeface="黑体" panose="02010609060101010101" pitchFamily="2" charset="-122"/>
              <a:cs typeface="+mj-cs"/>
            </a:endParaRPr>
          </a:p>
        </p:txBody>
      </p:sp>
      <p:sp>
        <p:nvSpPr>
          <p:cNvPr id="6" name="TextBox 5"/>
          <p:cNvSpPr txBox="1"/>
          <p:nvPr/>
        </p:nvSpPr>
        <p:spPr>
          <a:xfrm>
            <a:off x="500034" y="4643448"/>
            <a:ext cx="4071966" cy="646331"/>
          </a:xfrm>
          <a:prstGeom prst="rect">
            <a:avLst/>
          </a:prstGeom>
          <a:noFill/>
        </p:spPr>
        <p:txBody>
          <a:bodyPr wrap="square" rtlCol="0">
            <a:spAutoFit/>
          </a:bodyPr>
          <a:lstStyle/>
          <a:p>
            <a:r>
              <a:rPr lang="zh-CN" altLang="en-US" sz="3600" b="1" dirty="0" smtClean="0"/>
              <a:t>开题评分汇总表</a:t>
            </a:r>
            <a:endParaRPr lang="zh-CN" altLang="en-US" sz="3600" b="1" dirty="0"/>
          </a:p>
        </p:txBody>
      </p:sp>
      <p:sp>
        <p:nvSpPr>
          <p:cNvPr id="7" name="右箭头 6"/>
          <p:cNvSpPr/>
          <p:nvPr/>
        </p:nvSpPr>
        <p:spPr>
          <a:xfrm>
            <a:off x="4071935" y="4857760"/>
            <a:ext cx="785818"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8370" name="Picture 2" descr="C:\Documents and Settings\Administrator\Application Data\Tencent\Users\403571611\QQ\WinTemp\RichOle\@@YF]])%RKHP7JHL4](O2]7.png"/>
          <p:cNvPicPr>
            <a:picLocks noChangeAspect="1" noChangeArrowheads="1"/>
          </p:cNvPicPr>
          <p:nvPr/>
        </p:nvPicPr>
        <p:blipFill>
          <a:blip r:embed="rId1"/>
          <a:srcRect/>
          <a:stretch>
            <a:fillRect/>
          </a:stretch>
        </p:blipFill>
        <p:spPr bwMode="auto">
          <a:xfrm>
            <a:off x="4786314" y="1785926"/>
            <a:ext cx="2895600" cy="2057400"/>
          </a:xfrm>
          <a:prstGeom prst="rect">
            <a:avLst/>
          </a:prstGeom>
          <a:noFill/>
        </p:spPr>
      </p:pic>
      <p:sp>
        <p:nvSpPr>
          <p:cNvPr id="10" name="TextBox 9"/>
          <p:cNvSpPr txBox="1"/>
          <p:nvPr/>
        </p:nvSpPr>
        <p:spPr>
          <a:xfrm>
            <a:off x="500034" y="2000242"/>
            <a:ext cx="4071966" cy="646331"/>
          </a:xfrm>
          <a:prstGeom prst="rect">
            <a:avLst/>
          </a:prstGeom>
          <a:noFill/>
        </p:spPr>
        <p:txBody>
          <a:bodyPr wrap="square" rtlCol="0">
            <a:spAutoFit/>
          </a:bodyPr>
          <a:lstStyle/>
          <a:p>
            <a:r>
              <a:rPr lang="zh-CN" altLang="en-US" sz="3600" b="1" dirty="0" smtClean="0"/>
              <a:t>开题评分表</a:t>
            </a:r>
            <a:endParaRPr lang="zh-CN" altLang="en-US" sz="3600" b="1" dirty="0"/>
          </a:p>
        </p:txBody>
      </p:sp>
      <p:sp>
        <p:nvSpPr>
          <p:cNvPr id="11" name="右箭头 10"/>
          <p:cNvSpPr/>
          <p:nvPr/>
        </p:nvSpPr>
        <p:spPr>
          <a:xfrm>
            <a:off x="3000365" y="2214554"/>
            <a:ext cx="785818"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357819" y="2643182"/>
            <a:ext cx="2286016" cy="10001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pic>
        <p:nvPicPr>
          <p:cNvPr id="58371" name="Picture 3" descr="C:\Documents and Settings\Administrator\Application Data\Tencent\Users\403571611\QQ\WinTemp\RichOle\0@{]NTZ@688%85~])PJCT~T.png"/>
          <p:cNvPicPr>
            <a:picLocks noChangeAspect="1" noChangeArrowheads="1"/>
          </p:cNvPicPr>
          <p:nvPr/>
        </p:nvPicPr>
        <p:blipFill>
          <a:blip r:embed="rId2"/>
          <a:srcRect/>
          <a:stretch>
            <a:fillRect/>
          </a:stretch>
        </p:blipFill>
        <p:spPr bwMode="auto">
          <a:xfrm>
            <a:off x="5072066" y="4857760"/>
            <a:ext cx="2952750" cy="1181100"/>
          </a:xfrm>
          <a:prstGeom prst="rect">
            <a:avLst/>
          </a:prstGeom>
          <a:noFill/>
        </p:spPr>
      </p:pic>
      <p:sp>
        <p:nvSpPr>
          <p:cNvPr id="8" name="椭圆 7"/>
          <p:cNvSpPr/>
          <p:nvPr/>
        </p:nvSpPr>
        <p:spPr>
          <a:xfrm>
            <a:off x="5286381" y="4714884"/>
            <a:ext cx="2286016" cy="135732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p:nvPr/>
        </p:nvSpPr>
        <p:spPr>
          <a:xfrm>
            <a:off x="1857357" y="642918"/>
            <a:ext cx="6072230" cy="1143000"/>
          </a:xfrm>
          <a:prstGeom prst="rect">
            <a:avLst/>
          </a:prstGeom>
        </p:spPr>
        <p:txBody>
          <a:bodyPr>
            <a:normAutofit/>
          </a:bodyPr>
          <a:lstStyle/>
          <a:p>
            <a:pPr marL="0" marR="0" lvl="0" indent="0" defTabSz="914400" rtl="0" eaLnBrk="1" fontAlgn="auto" latinLnBrk="0" hangingPunct="1">
              <a:lnSpc>
                <a:spcPct val="100000"/>
              </a:lnSpc>
              <a:spcBef>
                <a:spcPct val="0"/>
              </a:spcBef>
              <a:spcAft>
                <a:spcPts val="0"/>
              </a:spcAft>
              <a:buClrTx/>
              <a:buSzTx/>
              <a:buFontTx/>
              <a:buNone/>
              <a:defRPr/>
            </a:pPr>
            <a:r>
              <a:rPr kumimoji="0" lang="zh-CN" altLang="en-US" sz="40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哪些地方需要签字？</a:t>
            </a:r>
            <a:endParaRPr kumimoji="0" lang="zh-CN" altLang="en-US" sz="4000" b="0" i="0" u="none" strike="noStrike" kern="1200" cap="none" spc="0" normalizeH="0" baseline="0" noProof="0" dirty="0">
              <a:ln>
                <a:noFill/>
              </a:ln>
              <a:solidFill>
                <a:srgbClr val="002060"/>
              </a:solidFill>
              <a:effectLst/>
              <a:uLnTx/>
              <a:uFillTx/>
              <a:latin typeface="黑体" panose="02010609060101010101" pitchFamily="2" charset="-122"/>
              <a:ea typeface="黑体" panose="02010609060101010101" pitchFamily="2" charset="-122"/>
              <a:cs typeface="+mj-cs"/>
            </a:endParaRPr>
          </a:p>
        </p:txBody>
      </p:sp>
      <p:pic>
        <p:nvPicPr>
          <p:cNvPr id="58369" name="Picture 1" descr="C:\Documents and Settings\Administrator\Application Data\Tencent\Users\403571611\QQ\WinTemp\RichOle\[_5NPRLTN{UR~4X8EFVIPQR.png"/>
          <p:cNvPicPr>
            <a:picLocks noChangeAspect="1" noChangeArrowheads="1"/>
          </p:cNvPicPr>
          <p:nvPr/>
        </p:nvPicPr>
        <p:blipFill>
          <a:blip r:embed="rId1"/>
          <a:srcRect/>
          <a:stretch>
            <a:fillRect/>
          </a:stretch>
        </p:blipFill>
        <p:spPr bwMode="auto">
          <a:xfrm>
            <a:off x="4929191" y="2214554"/>
            <a:ext cx="3576635" cy="3182620"/>
          </a:xfrm>
          <a:prstGeom prst="rect">
            <a:avLst/>
          </a:prstGeom>
          <a:noFill/>
        </p:spPr>
      </p:pic>
      <p:sp>
        <p:nvSpPr>
          <p:cNvPr id="6" name="TextBox 5"/>
          <p:cNvSpPr txBox="1"/>
          <p:nvPr/>
        </p:nvSpPr>
        <p:spPr>
          <a:xfrm>
            <a:off x="500034" y="3071812"/>
            <a:ext cx="4071966" cy="646331"/>
          </a:xfrm>
          <a:prstGeom prst="rect">
            <a:avLst/>
          </a:prstGeom>
          <a:noFill/>
        </p:spPr>
        <p:txBody>
          <a:bodyPr wrap="square" rtlCol="0">
            <a:spAutoFit/>
          </a:bodyPr>
          <a:lstStyle/>
          <a:p>
            <a:r>
              <a:rPr lang="zh-CN" altLang="en-US" sz="3600" b="1" dirty="0" smtClean="0"/>
              <a:t>开题报告登记表</a:t>
            </a:r>
            <a:endParaRPr lang="zh-CN" altLang="en-US" sz="3600" b="1" dirty="0"/>
          </a:p>
        </p:txBody>
      </p:sp>
      <p:sp>
        <p:nvSpPr>
          <p:cNvPr id="7" name="右箭头 6"/>
          <p:cNvSpPr/>
          <p:nvPr/>
        </p:nvSpPr>
        <p:spPr>
          <a:xfrm>
            <a:off x="3929058" y="3286124"/>
            <a:ext cx="785818"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429256" y="4000504"/>
            <a:ext cx="2286016" cy="135732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 descr="C:\Documents and Settings\Administrator\Application Data\Tencent\Users\403571611\QQ\WinTemp\RichOle\96%TM~40[B7~V85NR`4WT$M.png"/>
          <p:cNvPicPr>
            <a:picLocks noChangeAspect="1" noChangeArrowheads="1"/>
          </p:cNvPicPr>
          <p:nvPr/>
        </p:nvPicPr>
        <p:blipFill>
          <a:blip r:embed="rId1"/>
          <a:srcRect/>
          <a:stretch>
            <a:fillRect/>
          </a:stretch>
        </p:blipFill>
        <p:spPr bwMode="auto">
          <a:xfrm>
            <a:off x="1071538" y="2857498"/>
            <a:ext cx="5263344" cy="2762251"/>
          </a:xfrm>
          <a:prstGeom prst="rect">
            <a:avLst/>
          </a:prstGeom>
          <a:noFill/>
        </p:spPr>
      </p:pic>
      <p:sp>
        <p:nvSpPr>
          <p:cNvPr id="3" name="标题 1"/>
          <p:cNvSpPr txBox="1"/>
          <p:nvPr/>
        </p:nvSpPr>
        <p:spPr>
          <a:xfrm>
            <a:off x="1857357" y="642918"/>
            <a:ext cx="6072230" cy="1143000"/>
          </a:xfrm>
          <a:prstGeom prst="rect">
            <a:avLst/>
          </a:prstGeom>
        </p:spPr>
        <p:txBody>
          <a:bodyPr>
            <a:normAutofit/>
          </a:bodyPr>
          <a:lstStyle/>
          <a:p>
            <a:pPr marL="0" marR="0" lvl="0" indent="0" defTabSz="914400" rtl="0" eaLnBrk="1" fontAlgn="auto" latinLnBrk="0" hangingPunct="1">
              <a:lnSpc>
                <a:spcPct val="100000"/>
              </a:lnSpc>
              <a:spcBef>
                <a:spcPct val="0"/>
              </a:spcBef>
              <a:spcAft>
                <a:spcPts val="0"/>
              </a:spcAft>
              <a:buClrTx/>
              <a:buSzTx/>
              <a:buFontTx/>
              <a:buNone/>
              <a:defRPr/>
            </a:pPr>
            <a:r>
              <a:rPr kumimoji="0" lang="zh-CN" altLang="en-US" sz="40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哪些地方需要签字？</a:t>
            </a:r>
            <a:endParaRPr kumimoji="0" lang="zh-CN" altLang="en-US" sz="4000" b="0" i="0" u="none" strike="noStrike" kern="1200" cap="none" spc="0" normalizeH="0" baseline="0" noProof="0" dirty="0">
              <a:ln>
                <a:noFill/>
              </a:ln>
              <a:solidFill>
                <a:srgbClr val="002060"/>
              </a:solidFill>
              <a:effectLst/>
              <a:uLnTx/>
              <a:uFillTx/>
              <a:latin typeface="黑体" panose="02010609060101010101" pitchFamily="2" charset="-122"/>
              <a:ea typeface="黑体" panose="02010609060101010101" pitchFamily="2" charset="-122"/>
              <a:cs typeface="+mj-cs"/>
            </a:endParaRPr>
          </a:p>
        </p:txBody>
      </p:sp>
      <p:sp>
        <p:nvSpPr>
          <p:cNvPr id="6" name="TextBox 5"/>
          <p:cNvSpPr txBox="1"/>
          <p:nvPr/>
        </p:nvSpPr>
        <p:spPr>
          <a:xfrm>
            <a:off x="928662" y="1857366"/>
            <a:ext cx="4071966" cy="646331"/>
          </a:xfrm>
          <a:prstGeom prst="rect">
            <a:avLst/>
          </a:prstGeom>
          <a:noFill/>
        </p:spPr>
        <p:txBody>
          <a:bodyPr wrap="square" rtlCol="0">
            <a:spAutoFit/>
          </a:bodyPr>
          <a:lstStyle/>
          <a:p>
            <a:r>
              <a:rPr lang="zh-CN" altLang="en-US" sz="3600" b="1" dirty="0" smtClean="0"/>
              <a:t>答辩（学位申请表）</a:t>
            </a:r>
            <a:endParaRPr lang="zh-CN" altLang="en-US" sz="3600" b="1" dirty="0"/>
          </a:p>
        </p:txBody>
      </p:sp>
      <p:sp>
        <p:nvSpPr>
          <p:cNvPr id="8" name="椭圆 7"/>
          <p:cNvSpPr/>
          <p:nvPr/>
        </p:nvSpPr>
        <p:spPr>
          <a:xfrm>
            <a:off x="1857357" y="4000504"/>
            <a:ext cx="2286016" cy="135732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10" name="下箭头 9"/>
          <p:cNvSpPr/>
          <p:nvPr/>
        </p:nvSpPr>
        <p:spPr>
          <a:xfrm>
            <a:off x="2714612" y="2571744"/>
            <a:ext cx="214314" cy="7858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p:nvPr/>
        </p:nvSpPr>
        <p:spPr>
          <a:xfrm>
            <a:off x="2571736" y="642918"/>
            <a:ext cx="4357718" cy="1143000"/>
          </a:xfrm>
          <a:prstGeom prst="rect">
            <a:avLst/>
          </a:prstGeom>
        </p:spPr>
        <p:txBody>
          <a:bodyPr>
            <a:normAutofit/>
          </a:bodyPr>
          <a:lstStyle/>
          <a:p>
            <a:pPr marL="0" marR="0" lvl="0" indent="0" defTabSz="914400" rtl="0" eaLnBrk="1" fontAlgn="auto" latinLnBrk="0" hangingPunct="1">
              <a:lnSpc>
                <a:spcPct val="100000"/>
              </a:lnSpc>
              <a:spcBef>
                <a:spcPct val="0"/>
              </a:spcBef>
              <a:spcAft>
                <a:spcPts val="0"/>
              </a:spcAft>
              <a:buClrTx/>
              <a:buSzTx/>
              <a:buFontTx/>
              <a:buNone/>
              <a:defRPr/>
            </a:pPr>
            <a:r>
              <a:rPr kumimoji="0" lang="zh-CN" altLang="en-US" sz="40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照片如何拍？</a:t>
            </a:r>
            <a:endParaRPr kumimoji="0" lang="zh-CN" altLang="en-US" sz="4000" b="0" i="0" u="none" strike="noStrike" kern="1200" cap="none" spc="0" normalizeH="0" baseline="0" noProof="0" dirty="0">
              <a:ln>
                <a:noFill/>
              </a:ln>
              <a:solidFill>
                <a:srgbClr val="002060"/>
              </a:solidFill>
              <a:effectLst/>
              <a:uLnTx/>
              <a:uFillTx/>
              <a:latin typeface="黑体" panose="02010609060101010101" pitchFamily="2" charset="-122"/>
              <a:ea typeface="黑体" panose="02010609060101010101" pitchFamily="2" charset="-122"/>
              <a:cs typeface="+mj-cs"/>
            </a:endParaRPr>
          </a:p>
        </p:txBody>
      </p:sp>
      <p:sp>
        <p:nvSpPr>
          <p:cNvPr id="5" name="内容占位符 1"/>
          <p:cNvSpPr>
            <a:spLocks noGrp="1"/>
          </p:cNvSpPr>
          <p:nvPr>
            <p:ph idx="1"/>
          </p:nvPr>
        </p:nvSpPr>
        <p:spPr>
          <a:xfrm>
            <a:off x="285720" y="1428738"/>
            <a:ext cx="8229600" cy="4525963"/>
          </a:xfrm>
        </p:spPr>
        <p:txBody>
          <a:bodyPr>
            <a:normAutofit/>
          </a:bodyPr>
          <a:lstStyle/>
          <a:p>
            <a:pPr>
              <a:lnSpc>
                <a:spcPct val="150000"/>
              </a:lnSpc>
              <a:buFont typeface="Wingdings" panose="05000000000000000000" pitchFamily="2" charset="2"/>
              <a:buChar char="ü"/>
            </a:pPr>
            <a:r>
              <a:rPr lang="zh-CN" altLang="en-US" sz="2400" dirty="0" smtClean="0">
                <a:latin typeface="微软雅黑" panose="020B0503020204020204" charset="-122"/>
                <a:ea typeface="微软雅黑" panose="020B0503020204020204" charset="-122"/>
              </a:rPr>
              <a:t>整体场景</a:t>
            </a:r>
            <a:endParaRPr lang="en-US" altLang="zh-CN" sz="2400"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r>
              <a:rPr lang="zh-CN" altLang="en-US" sz="2400" dirty="0" smtClean="0">
                <a:latin typeface="微软雅黑" panose="020B0503020204020204" charset="-122"/>
                <a:ea typeface="微软雅黑" panose="020B0503020204020204" charset="-122"/>
              </a:rPr>
              <a:t>全体委员、秘书、导师与研究生合影</a:t>
            </a:r>
            <a:endParaRPr lang="en-US" altLang="zh-CN" sz="2400"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r>
              <a:rPr lang="zh-CN" altLang="en-US" sz="2400" dirty="0" smtClean="0">
                <a:latin typeface="微软雅黑" panose="020B0503020204020204" charset="-122"/>
                <a:ea typeface="微软雅黑" panose="020B0503020204020204" charset="-122"/>
              </a:rPr>
              <a:t>研究生个人汇报场景</a:t>
            </a:r>
            <a:endParaRPr lang="en-US" altLang="zh-CN" sz="2400"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r>
              <a:rPr lang="zh-CN" altLang="en-US" sz="2400" dirty="0" smtClean="0">
                <a:latin typeface="微软雅黑" panose="020B0503020204020204" charset="-122"/>
                <a:ea typeface="微软雅黑" panose="020B0503020204020204" charset="-122"/>
              </a:rPr>
              <a:t>导师与研究生合影</a:t>
            </a:r>
            <a:endParaRPr lang="en-US" altLang="zh-CN" sz="2400"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r>
              <a:rPr lang="zh-CN" altLang="en-US" sz="2400" dirty="0" smtClean="0">
                <a:latin typeface="微软雅黑" panose="020B0503020204020204" charset="-122"/>
                <a:ea typeface="微软雅黑" panose="020B0503020204020204" charset="-122"/>
              </a:rPr>
              <a:t>其他合影</a:t>
            </a:r>
            <a:endParaRPr lang="en-US" altLang="zh-CN" sz="2400" dirty="0" smtClean="0">
              <a:latin typeface="微软雅黑" panose="020B0503020204020204" charset="-122"/>
              <a:ea typeface="微软雅黑" panose="020B0503020204020204" charset="-122"/>
            </a:endParaRPr>
          </a:p>
          <a:p>
            <a:pPr>
              <a:lnSpc>
                <a:spcPct val="150000"/>
              </a:lnSpc>
              <a:buFont typeface="Wingdings" panose="05000000000000000000" pitchFamily="2" charset="2"/>
              <a:buChar char="ü"/>
            </a:pPr>
            <a:endParaRPr lang="en-US" altLang="zh-CN" sz="2800" dirty="0" smtClean="0">
              <a:latin typeface="微软雅黑" panose="020B0503020204020204" charset="-122"/>
              <a:ea typeface="微软雅黑" panose="020B0503020204020204" charset="-122"/>
            </a:endParaRPr>
          </a:p>
          <a:p>
            <a:pPr>
              <a:buNone/>
            </a:pPr>
            <a:endParaRPr lang="zh-CN" altLang="en-US" dirty="0"/>
          </a:p>
        </p:txBody>
      </p:sp>
      <p:pic>
        <p:nvPicPr>
          <p:cNvPr id="7" name="Picture 1" descr="E:\2015研究生教育\开题答辩（定稿）\开题答辩照片\20150523涂书记研究生论文答辩\C25A0654_副本.jpg"/>
          <p:cNvPicPr>
            <a:picLocks noChangeAspect="1" noChangeArrowheads="1"/>
          </p:cNvPicPr>
          <p:nvPr/>
        </p:nvPicPr>
        <p:blipFill>
          <a:blip r:embed="rId1" cstate="print"/>
          <a:srcRect/>
          <a:stretch>
            <a:fillRect/>
          </a:stretch>
        </p:blipFill>
        <p:spPr bwMode="auto">
          <a:xfrm>
            <a:off x="3786182" y="2857496"/>
            <a:ext cx="4929222" cy="3214710"/>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p:nvPr/>
        </p:nvSpPr>
        <p:spPr>
          <a:xfrm>
            <a:off x="2571736" y="642918"/>
            <a:ext cx="4357718" cy="1143000"/>
          </a:xfrm>
          <a:prstGeom prst="rect">
            <a:avLst/>
          </a:prstGeom>
        </p:spPr>
        <p:txBody>
          <a:bodyPr>
            <a:normAutofit/>
          </a:bodyPr>
          <a:lstStyle/>
          <a:p>
            <a:pPr marL="0" marR="0" lvl="0" indent="0" defTabSz="914400" rtl="0" eaLnBrk="1" fontAlgn="auto" latinLnBrk="0" hangingPunct="1">
              <a:lnSpc>
                <a:spcPct val="100000"/>
              </a:lnSpc>
              <a:spcBef>
                <a:spcPct val="0"/>
              </a:spcBef>
              <a:spcAft>
                <a:spcPts val="0"/>
              </a:spcAft>
              <a:buClrTx/>
              <a:buSzTx/>
              <a:buFontTx/>
              <a:buNone/>
              <a:defRPr/>
            </a:pPr>
            <a:r>
              <a:rPr kumimoji="0" lang="zh-CN" altLang="en-US" sz="40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存档资料有哪些？</a:t>
            </a:r>
            <a:endParaRPr kumimoji="0" lang="zh-CN" altLang="en-US" sz="4000" b="0" i="0" u="none" strike="noStrike" kern="1200" cap="none" spc="0" normalizeH="0" baseline="0" noProof="0" dirty="0">
              <a:ln>
                <a:noFill/>
              </a:ln>
              <a:solidFill>
                <a:srgbClr val="002060"/>
              </a:solidFill>
              <a:effectLst/>
              <a:uLnTx/>
              <a:uFillTx/>
              <a:latin typeface="黑体" panose="02010609060101010101" pitchFamily="2" charset="-122"/>
              <a:ea typeface="黑体" panose="02010609060101010101" pitchFamily="2" charset="-122"/>
              <a:cs typeface="+mj-cs"/>
            </a:endParaRPr>
          </a:p>
        </p:txBody>
      </p:sp>
      <p:sp>
        <p:nvSpPr>
          <p:cNvPr id="5" name="内容占位符 1"/>
          <p:cNvSpPr>
            <a:spLocks noGrp="1"/>
          </p:cNvSpPr>
          <p:nvPr>
            <p:ph idx="1"/>
          </p:nvPr>
        </p:nvSpPr>
        <p:spPr>
          <a:xfrm>
            <a:off x="2643174" y="1643052"/>
            <a:ext cx="5014890" cy="4525963"/>
          </a:xfrm>
        </p:spPr>
        <p:txBody>
          <a:bodyPr>
            <a:normAutofit fontScale="92500" lnSpcReduction="20000"/>
          </a:bodyPr>
          <a:lstStyle/>
          <a:p>
            <a:pPr>
              <a:lnSpc>
                <a:spcPct val="150000"/>
              </a:lnSpc>
              <a:buNone/>
            </a:pPr>
            <a:r>
              <a:rPr lang="en-US" sz="3000" b="1" dirty="0" smtClean="0">
                <a:latin typeface="楷体_GB2312" pitchFamily="49" charset="-122"/>
                <a:ea typeface="楷体_GB2312" pitchFamily="49" charset="-122"/>
              </a:rPr>
              <a:t>1</a:t>
            </a:r>
            <a:r>
              <a:rPr lang="zh-CN" altLang="en-US" sz="3000" b="1" dirty="0" smtClean="0">
                <a:latin typeface="楷体_GB2312" pitchFamily="49" charset="-122"/>
                <a:ea typeface="楷体_GB2312" pitchFamily="49" charset="-122"/>
              </a:rPr>
              <a:t>、预开题记录  </a:t>
            </a:r>
            <a:r>
              <a:rPr lang="en-US" altLang="zh-CN" sz="3000" b="1" dirty="0" smtClean="0">
                <a:latin typeface="楷体_GB2312" pitchFamily="49" charset="-122"/>
                <a:ea typeface="楷体_GB2312" pitchFamily="49" charset="-122"/>
              </a:rPr>
              <a:t>1</a:t>
            </a:r>
            <a:r>
              <a:rPr lang="zh-CN" altLang="en-US" sz="3000" b="1" dirty="0" smtClean="0">
                <a:latin typeface="楷体_GB2312" pitchFamily="49" charset="-122"/>
                <a:ea typeface="楷体_GB2312" pitchFamily="49" charset="-122"/>
              </a:rPr>
              <a:t>份</a:t>
            </a:r>
            <a:endParaRPr lang="zh-CN" altLang="en-US" sz="3000" b="1" dirty="0" smtClean="0">
              <a:latin typeface="楷体_GB2312" pitchFamily="49" charset="-122"/>
              <a:ea typeface="楷体_GB2312" pitchFamily="49" charset="-122"/>
            </a:endParaRPr>
          </a:p>
          <a:p>
            <a:pPr>
              <a:lnSpc>
                <a:spcPct val="150000"/>
              </a:lnSpc>
              <a:buNone/>
            </a:pPr>
            <a:r>
              <a:rPr lang="en-US" sz="3000" b="1" dirty="0" smtClean="0">
                <a:latin typeface="楷体_GB2312" pitchFamily="49" charset="-122"/>
                <a:ea typeface="楷体_GB2312" pitchFamily="49" charset="-122"/>
              </a:rPr>
              <a:t>2</a:t>
            </a:r>
            <a:r>
              <a:rPr lang="zh-CN" altLang="en-US" sz="3000" b="1" dirty="0" smtClean="0">
                <a:latin typeface="楷体_GB2312" pitchFamily="49" charset="-122"/>
                <a:ea typeface="楷体_GB2312" pitchFamily="49" charset="-122"/>
              </a:rPr>
              <a:t>、开题申请表  </a:t>
            </a:r>
            <a:r>
              <a:rPr lang="en-US" altLang="zh-CN" sz="3000" b="1" dirty="0" smtClean="0">
                <a:latin typeface="楷体_GB2312" pitchFamily="49" charset="-122"/>
                <a:ea typeface="楷体_GB2312" pitchFamily="49" charset="-122"/>
              </a:rPr>
              <a:t>1</a:t>
            </a:r>
            <a:r>
              <a:rPr lang="zh-CN" altLang="en-US" sz="3000" b="1" dirty="0" smtClean="0">
                <a:latin typeface="楷体_GB2312" pitchFamily="49" charset="-122"/>
                <a:ea typeface="楷体_GB2312" pitchFamily="49" charset="-122"/>
              </a:rPr>
              <a:t>份</a:t>
            </a:r>
            <a:endParaRPr lang="zh-CN" altLang="en-US" sz="3000" b="1" dirty="0" smtClean="0">
              <a:latin typeface="楷体_GB2312" pitchFamily="49" charset="-122"/>
              <a:ea typeface="楷体_GB2312" pitchFamily="49" charset="-122"/>
            </a:endParaRPr>
          </a:p>
          <a:p>
            <a:pPr>
              <a:lnSpc>
                <a:spcPct val="150000"/>
              </a:lnSpc>
              <a:buNone/>
            </a:pPr>
            <a:r>
              <a:rPr lang="en-US" sz="3000" b="1" dirty="0" smtClean="0">
                <a:latin typeface="楷体_GB2312" pitchFamily="49" charset="-122"/>
                <a:ea typeface="楷体_GB2312" pitchFamily="49" charset="-122"/>
              </a:rPr>
              <a:t>3</a:t>
            </a:r>
            <a:r>
              <a:rPr lang="zh-CN" altLang="en-US" sz="3000" b="1" dirty="0" smtClean="0">
                <a:latin typeface="楷体_GB2312" pitchFamily="49" charset="-122"/>
                <a:ea typeface="楷体_GB2312" pitchFamily="49" charset="-122"/>
              </a:rPr>
              <a:t>、开题评分表  </a:t>
            </a:r>
            <a:r>
              <a:rPr lang="en-US" altLang="zh-CN" sz="3000" b="1" dirty="0" smtClean="0">
                <a:latin typeface="楷体_GB2312" pitchFamily="49" charset="-122"/>
                <a:ea typeface="楷体_GB2312" pitchFamily="49" charset="-122"/>
              </a:rPr>
              <a:t>5</a:t>
            </a:r>
            <a:r>
              <a:rPr lang="zh-CN" altLang="en-US" sz="3000" b="1" dirty="0" smtClean="0">
                <a:latin typeface="楷体_GB2312" pitchFamily="49" charset="-122"/>
                <a:ea typeface="楷体_GB2312" pitchFamily="49" charset="-122"/>
              </a:rPr>
              <a:t>份</a:t>
            </a:r>
            <a:endParaRPr lang="zh-CN" altLang="en-US" sz="3000" b="1" dirty="0" smtClean="0">
              <a:latin typeface="楷体_GB2312" pitchFamily="49" charset="-122"/>
              <a:ea typeface="楷体_GB2312" pitchFamily="49" charset="-122"/>
            </a:endParaRPr>
          </a:p>
          <a:p>
            <a:pPr>
              <a:lnSpc>
                <a:spcPct val="150000"/>
              </a:lnSpc>
              <a:buNone/>
            </a:pPr>
            <a:r>
              <a:rPr lang="en-US" sz="3000" b="1" dirty="0" smtClean="0">
                <a:latin typeface="楷体_GB2312" pitchFamily="49" charset="-122"/>
                <a:ea typeface="楷体_GB2312" pitchFamily="49" charset="-122"/>
              </a:rPr>
              <a:t>4</a:t>
            </a:r>
            <a:r>
              <a:rPr lang="zh-CN" altLang="en-US" sz="3000" b="1" dirty="0" smtClean="0">
                <a:latin typeface="楷体_GB2312" pitchFamily="49" charset="-122"/>
                <a:ea typeface="楷体_GB2312" pitchFamily="49" charset="-122"/>
              </a:rPr>
              <a:t>、评分汇总表  </a:t>
            </a:r>
            <a:r>
              <a:rPr lang="en-US" altLang="zh-CN" sz="3000" b="1" dirty="0" smtClean="0">
                <a:latin typeface="楷体_GB2312" pitchFamily="49" charset="-122"/>
                <a:ea typeface="楷体_GB2312" pitchFamily="49" charset="-122"/>
              </a:rPr>
              <a:t>1</a:t>
            </a:r>
            <a:r>
              <a:rPr lang="zh-CN" altLang="en-US" sz="3000" b="1" dirty="0" smtClean="0">
                <a:latin typeface="楷体_GB2312" pitchFamily="49" charset="-122"/>
                <a:ea typeface="楷体_GB2312" pitchFamily="49" charset="-122"/>
              </a:rPr>
              <a:t>份</a:t>
            </a:r>
            <a:endParaRPr lang="zh-CN" altLang="en-US" sz="3000" b="1" dirty="0" smtClean="0">
              <a:latin typeface="楷体_GB2312" pitchFamily="49" charset="-122"/>
              <a:ea typeface="楷体_GB2312" pitchFamily="49" charset="-122"/>
            </a:endParaRPr>
          </a:p>
          <a:p>
            <a:pPr>
              <a:lnSpc>
                <a:spcPct val="150000"/>
              </a:lnSpc>
              <a:buNone/>
            </a:pPr>
            <a:r>
              <a:rPr lang="en-US" sz="3000" b="1" dirty="0" smtClean="0">
                <a:latin typeface="楷体_GB2312" pitchFamily="49" charset="-122"/>
                <a:ea typeface="楷体_GB2312" pitchFamily="49" charset="-122"/>
              </a:rPr>
              <a:t>5</a:t>
            </a:r>
            <a:r>
              <a:rPr lang="zh-CN" altLang="en-US" sz="3000" b="1" dirty="0" smtClean="0">
                <a:latin typeface="楷体_GB2312" pitchFamily="49" charset="-122"/>
                <a:ea typeface="楷体_GB2312" pitchFamily="49" charset="-122"/>
              </a:rPr>
              <a:t>、评议表决票  </a:t>
            </a:r>
            <a:r>
              <a:rPr lang="en-US" altLang="zh-CN" sz="3000" b="1" dirty="0" smtClean="0">
                <a:latin typeface="楷体_GB2312" pitchFamily="49" charset="-122"/>
                <a:ea typeface="楷体_GB2312" pitchFamily="49" charset="-122"/>
              </a:rPr>
              <a:t>5</a:t>
            </a:r>
            <a:r>
              <a:rPr lang="zh-CN" altLang="en-US" sz="3000" b="1" dirty="0" smtClean="0">
                <a:latin typeface="楷体_GB2312" pitchFamily="49" charset="-122"/>
                <a:ea typeface="楷体_GB2312" pitchFamily="49" charset="-122"/>
              </a:rPr>
              <a:t>份</a:t>
            </a:r>
            <a:endParaRPr lang="zh-CN" altLang="en-US" sz="3000" b="1" dirty="0" smtClean="0">
              <a:latin typeface="楷体_GB2312" pitchFamily="49" charset="-122"/>
              <a:ea typeface="楷体_GB2312" pitchFamily="49" charset="-122"/>
            </a:endParaRPr>
          </a:p>
          <a:p>
            <a:pPr>
              <a:lnSpc>
                <a:spcPct val="150000"/>
              </a:lnSpc>
              <a:buNone/>
            </a:pPr>
            <a:r>
              <a:rPr lang="en-US" sz="3000" b="1" dirty="0" smtClean="0">
                <a:latin typeface="楷体_GB2312" pitchFamily="49" charset="-122"/>
                <a:ea typeface="楷体_GB2312" pitchFamily="49" charset="-122"/>
              </a:rPr>
              <a:t>6</a:t>
            </a:r>
            <a:r>
              <a:rPr lang="zh-CN" altLang="en-US" sz="3000" b="1" dirty="0" smtClean="0">
                <a:latin typeface="楷体_GB2312" pitchFamily="49" charset="-122"/>
                <a:ea typeface="楷体_GB2312" pitchFamily="49" charset="-122"/>
              </a:rPr>
              <a:t>、开题报告设计书  </a:t>
            </a:r>
            <a:r>
              <a:rPr lang="en-US" altLang="zh-CN" sz="3000" b="1" dirty="0" smtClean="0">
                <a:latin typeface="楷体_GB2312" pitchFamily="49" charset="-122"/>
                <a:ea typeface="楷体_GB2312" pitchFamily="49" charset="-122"/>
              </a:rPr>
              <a:t>1</a:t>
            </a:r>
            <a:r>
              <a:rPr lang="zh-CN" altLang="en-US" sz="3000" b="1" dirty="0" smtClean="0">
                <a:latin typeface="楷体_GB2312" pitchFamily="49" charset="-122"/>
                <a:ea typeface="楷体_GB2312" pitchFamily="49" charset="-122"/>
              </a:rPr>
              <a:t>份</a:t>
            </a:r>
            <a:endParaRPr lang="zh-CN" altLang="en-US" sz="3000" b="1" dirty="0" smtClean="0">
              <a:latin typeface="楷体_GB2312" pitchFamily="49" charset="-122"/>
              <a:ea typeface="楷体_GB2312" pitchFamily="49" charset="-122"/>
            </a:endParaRPr>
          </a:p>
          <a:p>
            <a:pPr>
              <a:lnSpc>
                <a:spcPct val="150000"/>
              </a:lnSpc>
              <a:buNone/>
            </a:pPr>
            <a:r>
              <a:rPr lang="en-US" sz="3000" b="1" dirty="0" smtClean="0">
                <a:latin typeface="楷体_GB2312" pitchFamily="49" charset="-122"/>
                <a:ea typeface="楷体_GB2312" pitchFamily="49" charset="-122"/>
              </a:rPr>
              <a:t>7</a:t>
            </a:r>
            <a:r>
              <a:rPr lang="zh-CN" altLang="en-US" sz="3000" b="1" dirty="0" smtClean="0">
                <a:latin typeface="楷体_GB2312" pitchFamily="49" charset="-122"/>
                <a:ea typeface="楷体_GB2312" pitchFamily="49" charset="-122"/>
              </a:rPr>
              <a:t>、开题报告登记表  </a:t>
            </a:r>
            <a:r>
              <a:rPr lang="en-US" altLang="zh-CN" sz="3000" b="1" dirty="0" smtClean="0">
                <a:latin typeface="楷体_GB2312" pitchFamily="49" charset="-122"/>
                <a:ea typeface="楷体_GB2312" pitchFamily="49" charset="-122"/>
              </a:rPr>
              <a:t>1</a:t>
            </a:r>
            <a:r>
              <a:rPr lang="zh-CN" altLang="en-US" sz="3000" b="1" dirty="0" smtClean="0">
                <a:latin typeface="楷体_GB2312" pitchFamily="49" charset="-122"/>
                <a:ea typeface="楷体_GB2312" pitchFamily="49" charset="-122"/>
              </a:rPr>
              <a:t>份</a:t>
            </a:r>
            <a:endParaRPr lang="zh-CN" altLang="en-US" sz="3000" b="1" dirty="0" smtClean="0">
              <a:latin typeface="楷体_GB2312" pitchFamily="49" charset="-122"/>
              <a:ea typeface="楷体_GB2312" pitchFamily="49" charset="-122"/>
            </a:endParaRPr>
          </a:p>
          <a:p>
            <a:pPr>
              <a:lnSpc>
                <a:spcPct val="150000"/>
              </a:lnSpc>
              <a:buFont typeface="Wingdings" panose="05000000000000000000" pitchFamily="2" charset="2"/>
              <a:buChar char="ü"/>
            </a:pPr>
            <a:endParaRPr lang="en-US" altLang="zh-CN" sz="2800" dirty="0" smtClean="0">
              <a:latin typeface="微软雅黑" panose="020B0503020204020204" charset="-122"/>
              <a:ea typeface="微软雅黑" panose="020B0503020204020204" charset="-122"/>
            </a:endParaRPr>
          </a:p>
          <a:p>
            <a:pPr>
              <a:buNone/>
            </a:pPr>
            <a:endParaRPr lang="zh-CN" altLang="en-US" dirty="0"/>
          </a:p>
        </p:txBody>
      </p:sp>
      <p:sp>
        <p:nvSpPr>
          <p:cNvPr id="6" name="TextBox 5"/>
          <p:cNvSpPr txBox="1"/>
          <p:nvPr/>
        </p:nvSpPr>
        <p:spPr>
          <a:xfrm>
            <a:off x="1428728" y="3000374"/>
            <a:ext cx="857256" cy="1200329"/>
          </a:xfrm>
          <a:prstGeom prst="rect">
            <a:avLst/>
          </a:prstGeom>
          <a:noFill/>
        </p:spPr>
        <p:txBody>
          <a:bodyPr wrap="square" rtlCol="0">
            <a:spAutoFit/>
          </a:bodyPr>
          <a:lstStyle/>
          <a:p>
            <a:r>
              <a:rPr lang="zh-CN" altLang="en-US" sz="3600" b="1" dirty="0" smtClean="0">
                <a:latin typeface="黑体" panose="02010609060101010101" pitchFamily="2" charset="-122"/>
                <a:ea typeface="黑体" panose="02010609060101010101" pitchFamily="2" charset="-122"/>
              </a:rPr>
              <a:t>开</a:t>
            </a:r>
            <a:endParaRPr lang="en-US" altLang="zh-CN" sz="3600" b="1" dirty="0" smtClean="0">
              <a:latin typeface="黑体" panose="02010609060101010101" pitchFamily="2" charset="-122"/>
              <a:ea typeface="黑体" panose="02010609060101010101" pitchFamily="2" charset="-122"/>
            </a:endParaRPr>
          </a:p>
          <a:p>
            <a:r>
              <a:rPr lang="zh-CN" altLang="en-US" sz="3600" b="1" dirty="0" smtClean="0">
                <a:latin typeface="黑体" panose="02010609060101010101" pitchFamily="2" charset="-122"/>
                <a:ea typeface="黑体" panose="02010609060101010101" pitchFamily="2" charset="-122"/>
              </a:rPr>
              <a:t>题</a:t>
            </a:r>
            <a:endParaRPr lang="zh-CN" altLang="en-US" sz="3600" dirty="0">
              <a:latin typeface="黑体" panose="02010609060101010101" pitchFamily="2" charset="-122"/>
              <a:ea typeface="黑体" panose="02010609060101010101" pitchFamily="2" charset="-122"/>
            </a:endParaRPr>
          </a:p>
        </p:txBody>
      </p:sp>
      <p:sp>
        <p:nvSpPr>
          <p:cNvPr id="8" name="左大括号 7"/>
          <p:cNvSpPr/>
          <p:nvPr/>
        </p:nvSpPr>
        <p:spPr>
          <a:xfrm>
            <a:off x="2214546" y="2000240"/>
            <a:ext cx="428628" cy="3643338"/>
          </a:xfrm>
          <a:prstGeom prst="leftBrace">
            <a:avLst/>
          </a:prstGeom>
          <a:ln>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ph idx="1"/>
          </p:nvPr>
        </p:nvSpPr>
        <p:spPr>
          <a:xfrm>
            <a:off x="1500166" y="642918"/>
            <a:ext cx="6929486" cy="5286388"/>
          </a:xfrm>
        </p:spPr>
        <p:txBody>
          <a:bodyPr>
            <a:normAutofit fontScale="25000" lnSpcReduction="20000"/>
          </a:bodyPr>
          <a:lstStyle/>
          <a:p>
            <a:pPr>
              <a:lnSpc>
                <a:spcPct val="145000"/>
              </a:lnSpc>
              <a:buNone/>
            </a:pPr>
            <a:r>
              <a:rPr lang="en-US" sz="9600" dirty="0" smtClean="0">
                <a:latin typeface="黑体" panose="02010609060101010101" pitchFamily="2" charset="-122"/>
                <a:ea typeface="黑体" panose="02010609060101010101" pitchFamily="2" charset="-122"/>
              </a:rPr>
              <a:t>1</a:t>
            </a:r>
            <a:r>
              <a:rPr lang="zh-CN" altLang="en-US" sz="9600" dirty="0" smtClean="0">
                <a:latin typeface="黑体" panose="02010609060101010101" pitchFamily="2" charset="-122"/>
                <a:ea typeface="黑体" panose="02010609060101010101" pitchFamily="2" charset="-122"/>
              </a:rPr>
              <a:t>、预答辩记录  </a:t>
            </a:r>
            <a:r>
              <a:rPr lang="en-US" altLang="zh-CN" sz="9600" dirty="0" smtClean="0">
                <a:latin typeface="黑体" panose="02010609060101010101" pitchFamily="2" charset="-122"/>
                <a:ea typeface="黑体" panose="02010609060101010101" pitchFamily="2" charset="-122"/>
              </a:rPr>
              <a:t>1</a:t>
            </a:r>
            <a:r>
              <a:rPr lang="zh-CN" altLang="en-US" sz="9600" dirty="0" smtClean="0">
                <a:latin typeface="黑体" panose="02010609060101010101" pitchFamily="2" charset="-122"/>
                <a:ea typeface="黑体" panose="02010609060101010101" pitchFamily="2" charset="-122"/>
              </a:rPr>
              <a:t>份</a:t>
            </a:r>
            <a:endParaRPr lang="zh-CN" altLang="en-US" sz="9600" dirty="0" smtClean="0">
              <a:latin typeface="黑体" panose="02010609060101010101" pitchFamily="2" charset="-122"/>
              <a:ea typeface="黑体" panose="02010609060101010101" pitchFamily="2" charset="-122"/>
            </a:endParaRPr>
          </a:p>
          <a:p>
            <a:pPr>
              <a:lnSpc>
                <a:spcPct val="145000"/>
              </a:lnSpc>
              <a:buNone/>
            </a:pPr>
            <a:r>
              <a:rPr lang="en-US" sz="9600" dirty="0" smtClean="0">
                <a:latin typeface="黑体" panose="02010609060101010101" pitchFamily="2" charset="-122"/>
                <a:ea typeface="黑体" panose="02010609060101010101" pitchFamily="2" charset="-122"/>
              </a:rPr>
              <a:t>2</a:t>
            </a:r>
            <a:r>
              <a:rPr lang="zh-CN" altLang="en-US" sz="9600" dirty="0" smtClean="0">
                <a:latin typeface="黑体" panose="02010609060101010101" pitchFamily="2" charset="-122"/>
                <a:ea typeface="黑体" panose="02010609060101010101" pitchFamily="2" charset="-122"/>
              </a:rPr>
              <a:t>、学位申请相关资料：</a:t>
            </a:r>
            <a:endParaRPr lang="zh-CN" altLang="en-US" sz="9600" dirty="0" smtClean="0">
              <a:latin typeface="黑体" panose="02010609060101010101" pitchFamily="2" charset="-122"/>
              <a:ea typeface="黑体" panose="02010609060101010101" pitchFamily="2" charset="-122"/>
            </a:endParaRPr>
          </a:p>
          <a:p>
            <a:pPr>
              <a:lnSpc>
                <a:spcPct val="145000"/>
              </a:lnSpc>
              <a:buNone/>
            </a:pPr>
            <a:r>
              <a:rPr lang="zh-CN" altLang="en-US" sz="9600" b="1" dirty="0" smtClean="0">
                <a:latin typeface="楷体_GB2312" pitchFamily="49" charset="-122"/>
                <a:ea typeface="楷体_GB2312" pitchFamily="49" charset="-122"/>
              </a:rPr>
              <a:t>（</a:t>
            </a:r>
            <a:r>
              <a:rPr lang="en-US" sz="9600" b="1" dirty="0" smtClean="0">
                <a:latin typeface="楷体_GB2312" pitchFamily="49" charset="-122"/>
                <a:ea typeface="楷体_GB2312" pitchFamily="49" charset="-122"/>
              </a:rPr>
              <a:t>1</a:t>
            </a:r>
            <a:r>
              <a:rPr lang="zh-CN" altLang="en-US" sz="9600" b="1" dirty="0" smtClean="0">
                <a:latin typeface="楷体_GB2312" pitchFamily="49" charset="-122"/>
                <a:ea typeface="楷体_GB2312" pitchFamily="49" charset="-122"/>
              </a:rPr>
              <a:t>）申请硕士学位人员基本情况表</a:t>
            </a:r>
            <a:endParaRPr lang="zh-CN" altLang="en-US" sz="9600" b="1" dirty="0" smtClean="0">
              <a:latin typeface="楷体_GB2312" pitchFamily="49" charset="-122"/>
              <a:ea typeface="楷体_GB2312" pitchFamily="49" charset="-122"/>
            </a:endParaRPr>
          </a:p>
          <a:p>
            <a:pPr>
              <a:lnSpc>
                <a:spcPct val="145000"/>
              </a:lnSpc>
              <a:buNone/>
            </a:pPr>
            <a:r>
              <a:rPr lang="zh-CN" altLang="en-US" sz="9600" b="1" dirty="0" smtClean="0">
                <a:latin typeface="楷体_GB2312" pitchFamily="49" charset="-122"/>
                <a:ea typeface="楷体_GB2312" pitchFamily="49" charset="-122"/>
              </a:rPr>
              <a:t>（</a:t>
            </a:r>
            <a:r>
              <a:rPr lang="en-US" sz="9600" b="1" dirty="0" smtClean="0">
                <a:latin typeface="楷体_GB2312" pitchFamily="49" charset="-122"/>
                <a:ea typeface="楷体_GB2312" pitchFamily="49" charset="-122"/>
              </a:rPr>
              <a:t>2</a:t>
            </a:r>
            <a:r>
              <a:rPr lang="zh-CN" altLang="en-US" sz="9600" b="1" dirty="0" smtClean="0">
                <a:latin typeface="楷体_GB2312" pitchFamily="49" charset="-122"/>
                <a:ea typeface="楷体_GB2312" pitchFamily="49" charset="-122"/>
              </a:rPr>
              <a:t>）答辩申请</a:t>
            </a:r>
            <a:endParaRPr lang="zh-CN" altLang="en-US" sz="9600" b="1" dirty="0" smtClean="0">
              <a:latin typeface="楷体_GB2312" pitchFamily="49" charset="-122"/>
              <a:ea typeface="楷体_GB2312" pitchFamily="49" charset="-122"/>
            </a:endParaRPr>
          </a:p>
          <a:p>
            <a:pPr>
              <a:lnSpc>
                <a:spcPct val="145000"/>
              </a:lnSpc>
              <a:buNone/>
            </a:pPr>
            <a:r>
              <a:rPr lang="zh-CN" altLang="en-US" sz="9600" b="1" dirty="0" smtClean="0">
                <a:latin typeface="楷体_GB2312" pitchFamily="49" charset="-122"/>
                <a:ea typeface="楷体_GB2312" pitchFamily="49" charset="-122"/>
              </a:rPr>
              <a:t>（</a:t>
            </a:r>
            <a:r>
              <a:rPr lang="en-US" sz="9600" b="1" dirty="0" smtClean="0">
                <a:latin typeface="楷体_GB2312" pitchFamily="49" charset="-122"/>
                <a:ea typeface="楷体_GB2312" pitchFamily="49" charset="-122"/>
              </a:rPr>
              <a:t>3</a:t>
            </a:r>
            <a:r>
              <a:rPr lang="zh-CN" altLang="en-US" sz="9600" b="1" dirty="0" smtClean="0">
                <a:latin typeface="楷体_GB2312" pitchFamily="49" charset="-122"/>
                <a:ea typeface="楷体_GB2312" pitchFamily="49" charset="-122"/>
              </a:rPr>
              <a:t>）答辩记录</a:t>
            </a:r>
            <a:endParaRPr lang="zh-CN" altLang="en-US" sz="9600" b="1" dirty="0" smtClean="0">
              <a:latin typeface="楷体_GB2312" pitchFamily="49" charset="-122"/>
              <a:ea typeface="楷体_GB2312" pitchFamily="49" charset="-122"/>
            </a:endParaRPr>
          </a:p>
          <a:p>
            <a:pPr>
              <a:lnSpc>
                <a:spcPct val="145000"/>
              </a:lnSpc>
              <a:buNone/>
            </a:pPr>
            <a:r>
              <a:rPr lang="zh-CN" altLang="en-US" sz="9600" b="1" dirty="0" smtClean="0">
                <a:latin typeface="楷体_GB2312" pitchFamily="49" charset="-122"/>
                <a:ea typeface="楷体_GB2312" pitchFamily="49" charset="-122"/>
              </a:rPr>
              <a:t>（</a:t>
            </a:r>
            <a:r>
              <a:rPr lang="en-US" sz="9600" b="1" dirty="0" smtClean="0">
                <a:latin typeface="楷体_GB2312" pitchFamily="49" charset="-122"/>
                <a:ea typeface="楷体_GB2312" pitchFamily="49" charset="-122"/>
              </a:rPr>
              <a:t>4</a:t>
            </a:r>
            <a:r>
              <a:rPr lang="zh-CN" altLang="en-US" sz="9600" b="1" dirty="0" smtClean="0">
                <a:latin typeface="楷体_GB2312" pitchFamily="49" charset="-122"/>
                <a:ea typeface="楷体_GB2312" pitchFamily="49" charset="-122"/>
              </a:rPr>
              <a:t>）答辩委员会决议</a:t>
            </a:r>
            <a:endParaRPr lang="zh-CN" altLang="en-US" sz="9600" b="1" dirty="0" smtClean="0">
              <a:latin typeface="楷体_GB2312" pitchFamily="49" charset="-122"/>
              <a:ea typeface="楷体_GB2312" pitchFamily="49" charset="-122"/>
            </a:endParaRPr>
          </a:p>
          <a:p>
            <a:pPr>
              <a:lnSpc>
                <a:spcPct val="145000"/>
              </a:lnSpc>
              <a:buNone/>
            </a:pPr>
            <a:r>
              <a:rPr lang="zh-CN" altLang="en-US" sz="9600" b="1" dirty="0" smtClean="0">
                <a:latin typeface="楷体_GB2312" pitchFamily="49" charset="-122"/>
                <a:ea typeface="楷体_GB2312" pitchFamily="49" charset="-122"/>
              </a:rPr>
              <a:t>（</a:t>
            </a:r>
            <a:r>
              <a:rPr lang="en-US" sz="9600" b="1" dirty="0" smtClean="0">
                <a:latin typeface="楷体_GB2312" pitchFamily="49" charset="-122"/>
                <a:ea typeface="楷体_GB2312" pitchFamily="49" charset="-122"/>
              </a:rPr>
              <a:t>5</a:t>
            </a:r>
            <a:r>
              <a:rPr lang="zh-CN" altLang="en-US" sz="9600" b="1" dirty="0" smtClean="0">
                <a:latin typeface="楷体_GB2312" pitchFamily="49" charset="-122"/>
                <a:ea typeface="楷体_GB2312" pitchFamily="49" charset="-122"/>
              </a:rPr>
              <a:t>）学位论文评阅书  </a:t>
            </a:r>
            <a:endParaRPr lang="zh-CN" altLang="en-US" sz="9600" b="1" dirty="0" smtClean="0">
              <a:latin typeface="楷体_GB2312" pitchFamily="49" charset="-122"/>
              <a:ea typeface="楷体_GB2312" pitchFamily="49" charset="-122"/>
            </a:endParaRPr>
          </a:p>
          <a:p>
            <a:pPr>
              <a:lnSpc>
                <a:spcPct val="145000"/>
              </a:lnSpc>
              <a:buNone/>
            </a:pPr>
            <a:r>
              <a:rPr lang="zh-CN" altLang="en-US" sz="9600" b="1" dirty="0" smtClean="0">
                <a:latin typeface="楷体_GB2312" pitchFamily="49" charset="-122"/>
                <a:ea typeface="楷体_GB2312" pitchFamily="49" charset="-122"/>
              </a:rPr>
              <a:t>（</a:t>
            </a:r>
            <a:r>
              <a:rPr lang="en-US" sz="9600" b="1" dirty="0" smtClean="0">
                <a:latin typeface="楷体_GB2312" pitchFamily="49" charset="-122"/>
                <a:ea typeface="楷体_GB2312" pitchFamily="49" charset="-122"/>
              </a:rPr>
              <a:t>6</a:t>
            </a:r>
            <a:r>
              <a:rPr lang="zh-CN" altLang="en-US" sz="9600" b="1" dirty="0" smtClean="0">
                <a:latin typeface="楷体_GB2312" pitchFamily="49" charset="-122"/>
                <a:ea typeface="楷体_GB2312" pitchFamily="49" charset="-122"/>
              </a:rPr>
              <a:t>）答辩委员会表决票</a:t>
            </a:r>
            <a:endParaRPr lang="en-US" altLang="zh-CN" sz="9600" b="1" dirty="0" smtClean="0">
              <a:latin typeface="楷体_GB2312" pitchFamily="49" charset="-122"/>
              <a:ea typeface="楷体_GB2312" pitchFamily="49" charset="-122"/>
            </a:endParaRPr>
          </a:p>
          <a:p>
            <a:pPr>
              <a:lnSpc>
                <a:spcPct val="145000"/>
              </a:lnSpc>
              <a:buNone/>
            </a:pPr>
            <a:r>
              <a:rPr lang="en-US" altLang="zh-CN" sz="9600" kern="100" dirty="0" smtClean="0">
                <a:ea typeface="黑体" panose="02010609060101010101" pitchFamily="2" charset="-122"/>
                <a:cs typeface="Times New Roman" panose="02020603050405020304"/>
              </a:rPr>
              <a:t>3</a:t>
            </a:r>
            <a:r>
              <a:rPr lang="zh-CN" altLang="en-US" sz="9600" kern="100" dirty="0" smtClean="0">
                <a:ea typeface="黑体" panose="02010609060101010101" pitchFamily="2" charset="-122"/>
                <a:cs typeface="Times New Roman" panose="02020603050405020304"/>
              </a:rPr>
              <a:t>、学位申请人综合情况简介 </a:t>
            </a:r>
            <a:r>
              <a:rPr lang="en-US" altLang="zh-CN" sz="9600" kern="100" dirty="0" smtClean="0">
                <a:ea typeface="黑体" panose="02010609060101010101" pitchFamily="2" charset="-122"/>
                <a:cs typeface="Times New Roman" panose="02020603050405020304"/>
              </a:rPr>
              <a:t>1</a:t>
            </a:r>
            <a:r>
              <a:rPr lang="zh-CN" altLang="en-US" sz="9600" kern="100" dirty="0" smtClean="0">
                <a:ea typeface="黑体" panose="02010609060101010101" pitchFamily="2" charset="-122"/>
                <a:cs typeface="Times New Roman" panose="02020603050405020304"/>
              </a:rPr>
              <a:t>份</a:t>
            </a:r>
            <a:endParaRPr lang="zh-CN" altLang="en-US" sz="9600" b="1" dirty="0" smtClean="0">
              <a:latin typeface="楷体_GB2312" pitchFamily="49" charset="-122"/>
              <a:ea typeface="楷体_GB2312" pitchFamily="49" charset="-122"/>
            </a:endParaRPr>
          </a:p>
          <a:p>
            <a:pPr>
              <a:lnSpc>
                <a:spcPct val="145000"/>
              </a:lnSpc>
              <a:buNone/>
            </a:pPr>
            <a:r>
              <a:rPr lang="en-US" sz="9600" dirty="0" smtClean="0">
                <a:latin typeface="黑体" panose="02010609060101010101" pitchFamily="2" charset="-122"/>
                <a:ea typeface="黑体" panose="02010609060101010101" pitchFamily="2" charset="-122"/>
              </a:rPr>
              <a:t>4</a:t>
            </a:r>
            <a:r>
              <a:rPr lang="zh-CN" altLang="en-US" sz="9600" dirty="0" smtClean="0">
                <a:latin typeface="黑体" panose="02010609060101010101" pitchFamily="2" charset="-122"/>
                <a:ea typeface="黑体" panose="02010609060101010101" pitchFamily="2" charset="-122"/>
              </a:rPr>
              <a:t>、纸质论文，论文电子档</a:t>
            </a:r>
            <a:endParaRPr lang="zh-CN" altLang="en-US" sz="9600" dirty="0" smtClean="0">
              <a:latin typeface="黑体" panose="02010609060101010101" pitchFamily="2" charset="-122"/>
              <a:ea typeface="黑体" panose="02010609060101010101" pitchFamily="2" charset="-122"/>
            </a:endParaRPr>
          </a:p>
          <a:p>
            <a:pPr>
              <a:lnSpc>
                <a:spcPct val="150000"/>
              </a:lnSpc>
              <a:buNone/>
            </a:pPr>
            <a:endParaRPr lang="en-US" altLang="zh-CN" sz="2800" dirty="0" smtClean="0">
              <a:latin typeface="微软雅黑" panose="020B0503020204020204" charset="-122"/>
              <a:ea typeface="微软雅黑" panose="020B0503020204020204" charset="-122"/>
            </a:endParaRPr>
          </a:p>
          <a:p>
            <a:pPr>
              <a:buNone/>
            </a:pPr>
            <a:endParaRPr lang="zh-CN" altLang="en-US" dirty="0"/>
          </a:p>
        </p:txBody>
      </p:sp>
      <p:sp>
        <p:nvSpPr>
          <p:cNvPr id="6" name="TextBox 5"/>
          <p:cNvSpPr txBox="1"/>
          <p:nvPr/>
        </p:nvSpPr>
        <p:spPr>
          <a:xfrm>
            <a:off x="571472" y="2571746"/>
            <a:ext cx="857256" cy="1200329"/>
          </a:xfrm>
          <a:prstGeom prst="rect">
            <a:avLst/>
          </a:prstGeom>
          <a:noFill/>
        </p:spPr>
        <p:txBody>
          <a:bodyPr wrap="square" rtlCol="0">
            <a:spAutoFit/>
          </a:bodyPr>
          <a:lstStyle/>
          <a:p>
            <a:r>
              <a:rPr lang="zh-CN" altLang="en-US" sz="3600" b="1" dirty="0" smtClean="0">
                <a:latin typeface="黑体" panose="02010609060101010101" pitchFamily="2" charset="-122"/>
                <a:ea typeface="黑体" panose="02010609060101010101" pitchFamily="2" charset="-122"/>
              </a:rPr>
              <a:t>答辩</a:t>
            </a:r>
            <a:endParaRPr lang="zh-CN" altLang="en-US" sz="3600" b="1" dirty="0">
              <a:latin typeface="黑体" panose="02010609060101010101" pitchFamily="2" charset="-122"/>
              <a:ea typeface="黑体" panose="02010609060101010101" pitchFamily="2" charset="-122"/>
            </a:endParaRPr>
          </a:p>
        </p:txBody>
      </p:sp>
      <p:sp>
        <p:nvSpPr>
          <p:cNvPr id="8" name="左大括号 7"/>
          <p:cNvSpPr/>
          <p:nvPr/>
        </p:nvSpPr>
        <p:spPr>
          <a:xfrm>
            <a:off x="1142976" y="857232"/>
            <a:ext cx="357190" cy="4786346"/>
          </a:xfrm>
          <a:prstGeom prst="leftBrace">
            <a:avLst/>
          </a:prstGeom>
          <a:ln>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右大括号 9"/>
          <p:cNvSpPr/>
          <p:nvPr/>
        </p:nvSpPr>
        <p:spPr>
          <a:xfrm>
            <a:off x="6429388" y="1928802"/>
            <a:ext cx="214314" cy="1785950"/>
          </a:xfrm>
          <a:prstGeom prst="rightBrace">
            <a:avLst/>
          </a:prstGeom>
          <a:ln>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TextBox 10"/>
          <p:cNvSpPr txBox="1"/>
          <p:nvPr/>
        </p:nvSpPr>
        <p:spPr>
          <a:xfrm>
            <a:off x="6500827" y="2500306"/>
            <a:ext cx="2000264" cy="523220"/>
          </a:xfrm>
          <a:prstGeom prst="rect">
            <a:avLst/>
          </a:prstGeom>
          <a:noFill/>
        </p:spPr>
        <p:txBody>
          <a:bodyPr wrap="square" rtlCol="0">
            <a:spAutoFit/>
          </a:bodyPr>
          <a:lstStyle/>
          <a:p>
            <a:r>
              <a:rPr lang="zh-CN" altLang="en-US" sz="2800" b="1" dirty="0" smtClean="0">
                <a:latin typeface="方正姚体" panose="02010601030101010101" pitchFamily="2" charset="-122"/>
                <a:ea typeface="方正姚体" panose="02010601030101010101" pitchFamily="2" charset="-122"/>
              </a:rPr>
              <a:t>学位申请表</a:t>
            </a:r>
            <a:endParaRPr lang="zh-CN" altLang="en-US" sz="2800" b="1" dirty="0">
              <a:latin typeface="方正姚体" panose="02010601030101010101" pitchFamily="2" charset="-122"/>
              <a:ea typeface="方正姚体" panose="02010601030101010101" pitchFamily="2" charset="-122"/>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p:nvPr/>
        </p:nvSpPr>
        <p:spPr>
          <a:xfrm>
            <a:off x="2428861" y="428604"/>
            <a:ext cx="4357718" cy="1143000"/>
          </a:xfrm>
          <a:prstGeom prst="rect">
            <a:avLst/>
          </a:prstGeom>
        </p:spPr>
        <p:txBody>
          <a:bodyPr>
            <a:normAutofit/>
          </a:bodyPr>
          <a:lstStyle/>
          <a:p>
            <a:pPr marL="0" marR="0" lvl="0" indent="0" defTabSz="914400" rtl="0" eaLnBrk="1" fontAlgn="auto" latinLnBrk="0" hangingPunct="1">
              <a:lnSpc>
                <a:spcPct val="100000"/>
              </a:lnSpc>
              <a:spcBef>
                <a:spcPct val="0"/>
              </a:spcBef>
              <a:spcAft>
                <a:spcPts val="0"/>
              </a:spcAft>
              <a:buClrTx/>
              <a:buSzTx/>
              <a:buFontTx/>
              <a:buNone/>
              <a:defRPr/>
            </a:pPr>
            <a:r>
              <a:rPr kumimoji="0" lang="zh-CN" altLang="en-US" sz="40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管理部门监控什么？</a:t>
            </a:r>
            <a:endParaRPr kumimoji="0" lang="zh-CN" altLang="en-US" sz="4000" b="0" i="0" u="none" strike="noStrike" kern="1200" cap="none" spc="0" normalizeH="0" baseline="0" noProof="0" dirty="0">
              <a:ln>
                <a:noFill/>
              </a:ln>
              <a:solidFill>
                <a:srgbClr val="002060"/>
              </a:solidFill>
              <a:effectLst/>
              <a:uLnTx/>
              <a:uFillTx/>
              <a:latin typeface="黑体" panose="02010609060101010101" pitchFamily="2" charset="-122"/>
              <a:ea typeface="黑体" panose="02010609060101010101" pitchFamily="2" charset="-122"/>
              <a:cs typeface="+mj-cs"/>
            </a:endParaRPr>
          </a:p>
        </p:txBody>
      </p:sp>
      <p:graphicFrame>
        <p:nvGraphicFramePr>
          <p:cNvPr id="14" name="表格 13"/>
          <p:cNvGraphicFramePr>
            <a:graphicFrameLocks noGrp="1"/>
          </p:cNvGraphicFramePr>
          <p:nvPr/>
        </p:nvGraphicFramePr>
        <p:xfrm>
          <a:off x="714349" y="1285860"/>
          <a:ext cx="7929619" cy="4042862"/>
        </p:xfrm>
        <a:graphic>
          <a:graphicData uri="http://schemas.openxmlformats.org/drawingml/2006/table">
            <a:tbl>
              <a:tblPr firstRow="1" bandRow="1">
                <a:tableStyleId>{5C22544A-7EE6-4342-B048-85BDC9FD1C3A}</a:tableStyleId>
              </a:tblPr>
              <a:tblGrid>
                <a:gridCol w="2000264"/>
                <a:gridCol w="5929355"/>
              </a:tblGrid>
              <a:tr h="571504">
                <a:tc>
                  <a:txBody>
                    <a:bodyPr/>
                    <a:lstStyle/>
                    <a:p>
                      <a:pPr algn="ctr">
                        <a:lnSpc>
                          <a:spcPts val="1600"/>
                        </a:lnSpc>
                        <a:spcAft>
                          <a:spcPts val="0"/>
                        </a:spcAft>
                      </a:pPr>
                      <a:r>
                        <a:rPr lang="zh-CN" sz="1800" b="1" kern="100" dirty="0">
                          <a:latin typeface="微软雅黑" panose="020B0503020204020204" charset="-122"/>
                          <a:ea typeface="微软雅黑" panose="020B0503020204020204" charset="-122"/>
                        </a:rPr>
                        <a:t>评估对象</a:t>
                      </a:r>
                      <a:endParaRPr lang="zh-CN" sz="1800" kern="100" dirty="0">
                        <a:latin typeface="微软雅黑" panose="020B0503020204020204" charset="-122"/>
                        <a:ea typeface="微软雅黑" panose="020B0503020204020204" charset="-122"/>
                      </a:endParaRPr>
                    </a:p>
                  </a:txBody>
                  <a:tcPr marL="68580" marR="68580" marT="0" marB="0" anchor="ctr"/>
                </a:tc>
                <a:tc>
                  <a:txBody>
                    <a:bodyPr/>
                    <a:lstStyle/>
                    <a:p>
                      <a:pPr algn="ctr">
                        <a:lnSpc>
                          <a:spcPts val="1600"/>
                        </a:lnSpc>
                        <a:spcAft>
                          <a:spcPts val="0"/>
                        </a:spcAft>
                      </a:pPr>
                      <a:r>
                        <a:rPr lang="zh-CN" sz="1800" b="1" kern="100" dirty="0">
                          <a:latin typeface="微软雅黑" panose="020B0503020204020204" charset="-122"/>
                          <a:ea typeface="微软雅黑" panose="020B0503020204020204" charset="-122"/>
                        </a:rPr>
                        <a:t>评 估 内 容</a:t>
                      </a:r>
                      <a:endParaRPr lang="zh-CN" sz="1800" kern="100" dirty="0">
                        <a:latin typeface="微软雅黑" panose="020B0503020204020204" charset="-122"/>
                        <a:ea typeface="微软雅黑" panose="020B0503020204020204" charset="-122"/>
                      </a:endParaRPr>
                    </a:p>
                  </a:txBody>
                  <a:tcPr marL="68580" marR="68580" marT="0" marB="0" anchor="ctr"/>
                </a:tc>
              </a:tr>
              <a:tr h="591044">
                <a:tc>
                  <a:txBody>
                    <a:bodyPr/>
                    <a:lstStyle/>
                    <a:p>
                      <a:pPr algn="ctr">
                        <a:lnSpc>
                          <a:spcPct val="150000"/>
                        </a:lnSpc>
                        <a:spcAft>
                          <a:spcPts val="0"/>
                        </a:spcAft>
                      </a:pPr>
                      <a:r>
                        <a:rPr lang="zh-CN" sz="1800" b="0" kern="100" dirty="0" smtClean="0">
                          <a:latin typeface="微软雅黑" panose="020B0503020204020204" charset="-122"/>
                          <a:ea typeface="微软雅黑" panose="020B0503020204020204" charset="-122"/>
                        </a:rPr>
                        <a:t>导</a:t>
                      </a:r>
                      <a:r>
                        <a:rPr lang="en-US" altLang="zh-CN" sz="1800" b="0" kern="100" dirty="0" smtClean="0">
                          <a:latin typeface="微软雅黑" panose="020B0503020204020204" charset="-122"/>
                          <a:ea typeface="微软雅黑" panose="020B0503020204020204" charset="-122"/>
                        </a:rPr>
                        <a:t>      </a:t>
                      </a:r>
                      <a:r>
                        <a:rPr lang="zh-CN" sz="1800" b="0" kern="100" dirty="0" smtClean="0">
                          <a:latin typeface="微软雅黑" panose="020B0503020204020204" charset="-122"/>
                          <a:ea typeface="微软雅黑" panose="020B0503020204020204" charset="-122"/>
                        </a:rPr>
                        <a:t>师</a:t>
                      </a:r>
                      <a:r>
                        <a:rPr lang="zh-CN" altLang="en-US" sz="1800" b="0" kern="100" dirty="0" smtClean="0">
                          <a:latin typeface="微软雅黑" panose="020B0503020204020204" charset="-122"/>
                          <a:ea typeface="微软雅黑" panose="020B0503020204020204" charset="-122"/>
                        </a:rPr>
                        <a:t>（</a:t>
                      </a:r>
                      <a:r>
                        <a:rPr lang="en-US" sz="1800" b="0" kern="100" dirty="0" smtClean="0">
                          <a:latin typeface="微软雅黑" panose="020B0503020204020204" charset="-122"/>
                          <a:ea typeface="微软雅黑" panose="020B0503020204020204" charset="-122"/>
                        </a:rPr>
                        <a:t>25</a:t>
                      </a:r>
                      <a:r>
                        <a:rPr lang="zh-CN" sz="1800" b="0" kern="100" dirty="0" smtClean="0">
                          <a:latin typeface="微软雅黑" panose="020B0503020204020204" charset="-122"/>
                          <a:ea typeface="微软雅黑" panose="020B0503020204020204" charset="-122"/>
                        </a:rPr>
                        <a:t>分</a:t>
                      </a:r>
                      <a:r>
                        <a:rPr lang="zh-CN" altLang="en-US" sz="1800" b="0" kern="100" dirty="0" smtClean="0">
                          <a:latin typeface="微软雅黑" panose="020B0503020204020204" charset="-122"/>
                          <a:ea typeface="微软雅黑" panose="020B0503020204020204" charset="-122"/>
                        </a:rPr>
                        <a:t>）</a:t>
                      </a:r>
                      <a:endParaRPr lang="zh-CN" sz="1800" b="0" kern="100" dirty="0">
                        <a:latin typeface="微软雅黑" panose="020B0503020204020204" charset="-122"/>
                        <a:ea typeface="微软雅黑" panose="020B0503020204020204" charset="-122"/>
                      </a:endParaRPr>
                    </a:p>
                  </a:txBody>
                  <a:tcPr marL="68580" marR="68580" marT="0" marB="0" anchor="ctr"/>
                </a:tc>
                <a:tc>
                  <a:txBody>
                    <a:bodyPr/>
                    <a:lstStyle/>
                    <a:p>
                      <a:pPr algn="just">
                        <a:lnSpc>
                          <a:spcPts val="1400"/>
                        </a:lnSpc>
                        <a:spcAft>
                          <a:spcPts val="0"/>
                        </a:spcAft>
                      </a:pPr>
                      <a:r>
                        <a:rPr lang="zh-CN" sz="1800" b="0" kern="100" dirty="0">
                          <a:latin typeface="微软雅黑" panose="020B0503020204020204" charset="-122"/>
                          <a:ea typeface="微软雅黑" panose="020B0503020204020204" charset="-122"/>
                        </a:rPr>
                        <a:t>守时、着装、态度</a:t>
                      </a:r>
                      <a:endParaRPr lang="zh-CN" sz="1800" b="0" kern="100" dirty="0">
                        <a:latin typeface="微软雅黑" panose="020B0503020204020204" charset="-122"/>
                        <a:ea typeface="微软雅黑" panose="020B0503020204020204" charset="-122"/>
                      </a:endParaRPr>
                    </a:p>
                  </a:txBody>
                  <a:tcPr marL="68580" marR="68580" marT="0" marB="0" anchor="ctr"/>
                </a:tc>
              </a:tr>
              <a:tr h="544381">
                <a:tc>
                  <a:txBody>
                    <a:bodyPr/>
                    <a:lstStyle/>
                    <a:p>
                      <a:pPr algn="ctr">
                        <a:lnSpc>
                          <a:spcPct val="150000"/>
                        </a:lnSpc>
                        <a:spcAft>
                          <a:spcPts val="0"/>
                        </a:spcAft>
                      </a:pPr>
                      <a:r>
                        <a:rPr lang="zh-CN" sz="1800" b="0" kern="100" dirty="0">
                          <a:latin typeface="微软雅黑" panose="020B0503020204020204" charset="-122"/>
                          <a:ea typeface="微软雅黑" panose="020B0503020204020204" charset="-122"/>
                        </a:rPr>
                        <a:t>答辩</a:t>
                      </a:r>
                      <a:r>
                        <a:rPr lang="zh-CN" sz="1800" b="0" kern="100" dirty="0" smtClean="0">
                          <a:latin typeface="微软雅黑" panose="020B0503020204020204" charset="-122"/>
                          <a:ea typeface="微软雅黑" panose="020B0503020204020204" charset="-122"/>
                        </a:rPr>
                        <a:t>委员</a:t>
                      </a:r>
                      <a:r>
                        <a:rPr lang="zh-CN" altLang="en-US" sz="1800" b="0" kern="100" dirty="0" smtClean="0">
                          <a:latin typeface="微软雅黑" panose="020B0503020204020204" charset="-122"/>
                          <a:ea typeface="微软雅黑" panose="020B0503020204020204" charset="-122"/>
                        </a:rPr>
                        <a:t>（</a:t>
                      </a:r>
                      <a:r>
                        <a:rPr lang="en-US" sz="1800" b="0" kern="100" dirty="0" smtClean="0">
                          <a:latin typeface="微软雅黑" panose="020B0503020204020204" charset="-122"/>
                          <a:ea typeface="微软雅黑" panose="020B0503020204020204" charset="-122"/>
                        </a:rPr>
                        <a:t>15</a:t>
                      </a:r>
                      <a:r>
                        <a:rPr lang="zh-CN" sz="1800" b="0" kern="100" dirty="0" smtClean="0">
                          <a:latin typeface="微软雅黑" panose="020B0503020204020204" charset="-122"/>
                          <a:ea typeface="微软雅黑" panose="020B0503020204020204" charset="-122"/>
                        </a:rPr>
                        <a:t>分</a:t>
                      </a:r>
                      <a:r>
                        <a:rPr lang="zh-CN" altLang="en-US" sz="1800" b="0" kern="100" dirty="0" smtClean="0">
                          <a:latin typeface="微软雅黑" panose="020B0503020204020204" charset="-122"/>
                          <a:ea typeface="微软雅黑" panose="020B0503020204020204" charset="-122"/>
                        </a:rPr>
                        <a:t>）</a:t>
                      </a:r>
                      <a:endParaRPr lang="zh-CN" sz="1800" b="0" kern="100" dirty="0">
                        <a:latin typeface="微软雅黑" panose="020B0503020204020204" charset="-122"/>
                        <a:ea typeface="微软雅黑" panose="020B0503020204020204" charset="-122"/>
                      </a:endParaRPr>
                    </a:p>
                  </a:txBody>
                  <a:tcPr marL="68580" marR="68580" marT="0" marB="0" anchor="ctr"/>
                </a:tc>
                <a:tc>
                  <a:txBody>
                    <a:bodyPr/>
                    <a:lstStyle/>
                    <a:p>
                      <a:pPr algn="just">
                        <a:lnSpc>
                          <a:spcPts val="1400"/>
                        </a:lnSpc>
                        <a:spcAft>
                          <a:spcPts val="0"/>
                        </a:spcAft>
                      </a:pPr>
                      <a:r>
                        <a:rPr lang="zh-CN" sz="1800" b="0" kern="100" dirty="0">
                          <a:latin typeface="微软雅黑" panose="020B0503020204020204" charset="-122"/>
                          <a:ea typeface="微软雅黑" panose="020B0503020204020204" charset="-122"/>
                        </a:rPr>
                        <a:t>守时、着装、态度</a:t>
                      </a:r>
                      <a:endParaRPr lang="zh-CN" sz="1800" b="0" kern="100" dirty="0">
                        <a:latin typeface="微软雅黑" panose="020B0503020204020204" charset="-122"/>
                        <a:ea typeface="微软雅黑" panose="020B0503020204020204" charset="-122"/>
                      </a:endParaRPr>
                    </a:p>
                  </a:txBody>
                  <a:tcPr marL="68580" marR="68580" marT="0" marB="0" anchor="ctr"/>
                </a:tc>
              </a:tr>
              <a:tr h="964333">
                <a:tc>
                  <a:txBody>
                    <a:bodyPr/>
                    <a:lstStyle/>
                    <a:p>
                      <a:pPr algn="ctr">
                        <a:lnSpc>
                          <a:spcPct val="150000"/>
                        </a:lnSpc>
                        <a:spcAft>
                          <a:spcPts val="0"/>
                        </a:spcAft>
                      </a:pPr>
                      <a:r>
                        <a:rPr lang="zh-CN" sz="1800" b="0" kern="100" dirty="0" smtClean="0">
                          <a:latin typeface="微软雅黑" panose="020B0503020204020204" charset="-122"/>
                          <a:ea typeface="微软雅黑" panose="020B0503020204020204" charset="-122"/>
                        </a:rPr>
                        <a:t>秘</a:t>
                      </a:r>
                      <a:r>
                        <a:rPr lang="en-US" altLang="zh-CN" sz="1800" b="0" kern="100" dirty="0" smtClean="0">
                          <a:latin typeface="微软雅黑" panose="020B0503020204020204" charset="-122"/>
                          <a:ea typeface="微软雅黑" panose="020B0503020204020204" charset="-122"/>
                        </a:rPr>
                        <a:t>      </a:t>
                      </a:r>
                      <a:r>
                        <a:rPr lang="zh-CN" sz="1800" b="0" kern="100" dirty="0" smtClean="0">
                          <a:latin typeface="微软雅黑" panose="020B0503020204020204" charset="-122"/>
                          <a:ea typeface="微软雅黑" panose="020B0503020204020204" charset="-122"/>
                        </a:rPr>
                        <a:t>书</a:t>
                      </a:r>
                      <a:r>
                        <a:rPr lang="zh-CN" altLang="en-US" sz="1800" b="0" kern="100" dirty="0" smtClean="0">
                          <a:latin typeface="微软雅黑" panose="020B0503020204020204" charset="-122"/>
                          <a:ea typeface="微软雅黑" panose="020B0503020204020204" charset="-122"/>
                        </a:rPr>
                        <a:t>（</a:t>
                      </a:r>
                      <a:r>
                        <a:rPr lang="en-US" sz="1800" b="0" kern="100" dirty="0" smtClean="0">
                          <a:latin typeface="微软雅黑" panose="020B0503020204020204" charset="-122"/>
                          <a:ea typeface="微软雅黑" panose="020B0503020204020204" charset="-122"/>
                        </a:rPr>
                        <a:t>30</a:t>
                      </a:r>
                      <a:r>
                        <a:rPr lang="zh-CN" sz="1800" b="0" kern="100" dirty="0" smtClean="0">
                          <a:latin typeface="微软雅黑" panose="020B0503020204020204" charset="-122"/>
                          <a:ea typeface="微软雅黑" panose="020B0503020204020204" charset="-122"/>
                        </a:rPr>
                        <a:t>分</a:t>
                      </a:r>
                      <a:r>
                        <a:rPr lang="zh-CN" altLang="en-US" sz="1800" b="0" kern="100" dirty="0" smtClean="0">
                          <a:latin typeface="微软雅黑" panose="020B0503020204020204" charset="-122"/>
                          <a:ea typeface="微软雅黑" panose="020B0503020204020204" charset="-122"/>
                        </a:rPr>
                        <a:t>）</a:t>
                      </a:r>
                      <a:endParaRPr lang="zh-CN" sz="1800" b="0" kern="100" dirty="0">
                        <a:latin typeface="微软雅黑" panose="020B0503020204020204" charset="-122"/>
                        <a:ea typeface="微软雅黑" panose="020B0503020204020204" charset="-122"/>
                      </a:endParaRPr>
                    </a:p>
                  </a:txBody>
                  <a:tcPr marL="68580" marR="68580" marT="0" marB="0" anchor="ctr"/>
                </a:tc>
                <a:tc>
                  <a:txBody>
                    <a:bodyPr/>
                    <a:lstStyle/>
                    <a:p>
                      <a:pPr algn="just">
                        <a:lnSpc>
                          <a:spcPct val="125000"/>
                        </a:lnSpc>
                        <a:spcAft>
                          <a:spcPts val="0"/>
                        </a:spcAft>
                      </a:pPr>
                      <a:r>
                        <a:rPr lang="zh-CN" altLang="en-US" sz="1800" b="0" kern="100" dirty="0" smtClean="0">
                          <a:latin typeface="微软雅黑" panose="020B0503020204020204" charset="-122"/>
                          <a:ea typeface="微软雅黑" panose="020B0503020204020204" charset="-122"/>
                        </a:rPr>
                        <a:t>参加</a:t>
                      </a:r>
                      <a:r>
                        <a:rPr lang="zh-CN" sz="1800" b="0" kern="100" dirty="0" smtClean="0">
                          <a:latin typeface="微软雅黑" panose="020B0503020204020204" charset="-122"/>
                          <a:ea typeface="微软雅黑" panose="020B0503020204020204" charset="-122"/>
                        </a:rPr>
                        <a:t>培训</a:t>
                      </a:r>
                      <a:r>
                        <a:rPr lang="zh-CN" altLang="en-US" sz="1800" b="0" kern="100" dirty="0" smtClean="0">
                          <a:latin typeface="微软雅黑" panose="020B0503020204020204" charset="-122"/>
                          <a:ea typeface="微软雅黑" panose="020B0503020204020204" charset="-122"/>
                        </a:rPr>
                        <a:t>；</a:t>
                      </a:r>
                      <a:r>
                        <a:rPr lang="zh-CN" sz="1800" b="0" kern="100" dirty="0" smtClean="0">
                          <a:latin typeface="微软雅黑" panose="020B0503020204020204" charset="-122"/>
                          <a:ea typeface="微软雅黑" panose="020B0503020204020204" charset="-122"/>
                        </a:rPr>
                        <a:t>守时</a:t>
                      </a:r>
                      <a:r>
                        <a:rPr lang="zh-CN" altLang="en-US" sz="1800" b="0" kern="100" dirty="0" smtClean="0">
                          <a:latin typeface="微软雅黑" panose="020B0503020204020204" charset="-122"/>
                          <a:ea typeface="微软雅黑" panose="020B0503020204020204" charset="-122"/>
                        </a:rPr>
                        <a:t>；</a:t>
                      </a:r>
                      <a:r>
                        <a:rPr lang="zh-CN" sz="1800" b="0" kern="100" dirty="0" smtClean="0">
                          <a:latin typeface="微软雅黑" panose="020B0503020204020204" charset="-122"/>
                          <a:ea typeface="微软雅黑" panose="020B0503020204020204" charset="-122"/>
                        </a:rPr>
                        <a:t>着装</a:t>
                      </a:r>
                      <a:r>
                        <a:rPr lang="zh-CN" altLang="en-US" sz="1800" b="0" kern="100" dirty="0" smtClean="0">
                          <a:latin typeface="微软雅黑" panose="020B0503020204020204" charset="-122"/>
                          <a:ea typeface="微软雅黑" panose="020B0503020204020204" charset="-122"/>
                        </a:rPr>
                        <a:t>；</a:t>
                      </a:r>
                      <a:r>
                        <a:rPr lang="zh-CN" sz="1800" b="0" kern="100" dirty="0" smtClean="0">
                          <a:latin typeface="微软雅黑" panose="020B0503020204020204" charset="-122"/>
                          <a:ea typeface="微软雅黑" panose="020B0503020204020204" charset="-122"/>
                        </a:rPr>
                        <a:t>准备工作</a:t>
                      </a:r>
                      <a:r>
                        <a:rPr lang="zh-CN" altLang="en-US" sz="1800" b="0" kern="100" dirty="0" smtClean="0">
                          <a:latin typeface="微软雅黑" panose="020B0503020204020204" charset="-122"/>
                          <a:ea typeface="微软雅黑" panose="020B0503020204020204" charset="-122"/>
                        </a:rPr>
                        <a:t>；</a:t>
                      </a:r>
                      <a:r>
                        <a:rPr lang="zh-CN" sz="1800" b="0" kern="100" dirty="0" smtClean="0">
                          <a:latin typeface="微软雅黑" panose="020B0503020204020204" charset="-122"/>
                          <a:ea typeface="微软雅黑" panose="020B0503020204020204" charset="-122"/>
                        </a:rPr>
                        <a:t>记录</a:t>
                      </a:r>
                      <a:r>
                        <a:rPr lang="zh-CN" sz="1800" b="0" kern="100" dirty="0">
                          <a:latin typeface="微软雅黑" panose="020B0503020204020204" charset="-122"/>
                          <a:ea typeface="微软雅黑" panose="020B0503020204020204" charset="-122"/>
                        </a:rPr>
                        <a:t>是否</a:t>
                      </a:r>
                      <a:r>
                        <a:rPr lang="zh-CN" sz="1800" b="0" kern="100" dirty="0" smtClean="0">
                          <a:latin typeface="微软雅黑" panose="020B0503020204020204" charset="-122"/>
                          <a:ea typeface="微软雅黑" panose="020B0503020204020204" charset="-122"/>
                        </a:rPr>
                        <a:t>规范</a:t>
                      </a:r>
                      <a:r>
                        <a:rPr lang="zh-CN" altLang="en-US" sz="1800" b="0" kern="100" dirty="0" smtClean="0">
                          <a:latin typeface="微软雅黑" panose="020B0503020204020204" charset="-122"/>
                          <a:ea typeface="微软雅黑" panose="020B0503020204020204" charset="-122"/>
                        </a:rPr>
                        <a:t>；</a:t>
                      </a:r>
                      <a:r>
                        <a:rPr lang="zh-CN" sz="1800" b="0" kern="100" dirty="0" smtClean="0">
                          <a:latin typeface="微软雅黑" panose="020B0503020204020204" charset="-122"/>
                          <a:ea typeface="微软雅黑" panose="020B0503020204020204" charset="-122"/>
                        </a:rPr>
                        <a:t>是否</a:t>
                      </a:r>
                      <a:r>
                        <a:rPr lang="zh-CN" sz="1800" b="0" kern="100" dirty="0">
                          <a:latin typeface="微软雅黑" panose="020B0503020204020204" charset="-122"/>
                          <a:ea typeface="微软雅黑" panose="020B0503020204020204" charset="-122"/>
                        </a:rPr>
                        <a:t>熟悉工作流程并规范执行</a:t>
                      </a:r>
                      <a:endParaRPr lang="zh-CN" sz="1800" b="0" kern="100" dirty="0">
                        <a:latin typeface="微软雅黑" panose="020B0503020204020204" charset="-122"/>
                        <a:ea typeface="微软雅黑" panose="020B0503020204020204" charset="-122"/>
                      </a:endParaRPr>
                    </a:p>
                  </a:txBody>
                  <a:tcPr marL="68580" marR="68580" marT="0" marB="0" anchor="ctr"/>
                </a:tc>
              </a:tr>
              <a:tr h="1194520">
                <a:tc>
                  <a:txBody>
                    <a:bodyPr/>
                    <a:lstStyle/>
                    <a:p>
                      <a:pPr algn="ctr">
                        <a:lnSpc>
                          <a:spcPct val="150000"/>
                        </a:lnSpc>
                        <a:spcAft>
                          <a:spcPts val="0"/>
                        </a:spcAft>
                      </a:pPr>
                      <a:r>
                        <a:rPr lang="zh-CN" sz="1800" b="0" kern="100" dirty="0" smtClean="0">
                          <a:latin typeface="微软雅黑" panose="020B0503020204020204" charset="-122"/>
                          <a:ea typeface="微软雅黑" panose="020B0503020204020204" charset="-122"/>
                        </a:rPr>
                        <a:t>研</a:t>
                      </a:r>
                      <a:r>
                        <a:rPr lang="en-US" altLang="zh-CN" sz="1800" b="0" kern="100" dirty="0" smtClean="0">
                          <a:latin typeface="微软雅黑" panose="020B0503020204020204" charset="-122"/>
                          <a:ea typeface="微软雅黑" panose="020B0503020204020204" charset="-122"/>
                        </a:rPr>
                        <a:t>  </a:t>
                      </a:r>
                      <a:r>
                        <a:rPr lang="zh-CN" sz="1800" b="0" kern="100" smtClean="0">
                          <a:latin typeface="微软雅黑" panose="020B0503020204020204" charset="-122"/>
                          <a:ea typeface="微软雅黑" panose="020B0503020204020204" charset="-122"/>
                        </a:rPr>
                        <a:t>究</a:t>
                      </a:r>
                      <a:r>
                        <a:rPr lang="en-US" altLang="zh-CN" sz="1800" b="0" kern="100" smtClean="0">
                          <a:latin typeface="微软雅黑" panose="020B0503020204020204" charset="-122"/>
                          <a:ea typeface="微软雅黑" panose="020B0503020204020204" charset="-122"/>
                        </a:rPr>
                        <a:t>  </a:t>
                      </a:r>
                      <a:r>
                        <a:rPr lang="zh-CN" sz="1800" b="0" kern="100" smtClean="0">
                          <a:latin typeface="微软雅黑" panose="020B0503020204020204" charset="-122"/>
                          <a:ea typeface="微软雅黑" panose="020B0503020204020204" charset="-122"/>
                        </a:rPr>
                        <a:t>生</a:t>
                      </a:r>
                      <a:r>
                        <a:rPr lang="zh-CN" altLang="en-US" sz="1800" b="0" kern="100" smtClean="0">
                          <a:latin typeface="微软雅黑" panose="020B0503020204020204" charset="-122"/>
                          <a:ea typeface="微软雅黑" panose="020B0503020204020204" charset="-122"/>
                        </a:rPr>
                        <a:t>（</a:t>
                      </a:r>
                      <a:r>
                        <a:rPr lang="en-US" sz="1800" b="0" kern="100" smtClean="0">
                          <a:latin typeface="微软雅黑" panose="020B0503020204020204" charset="-122"/>
                          <a:ea typeface="微软雅黑" panose="020B0503020204020204" charset="-122"/>
                        </a:rPr>
                        <a:t>30</a:t>
                      </a:r>
                      <a:r>
                        <a:rPr lang="zh-CN" sz="1800" b="0" kern="100" smtClean="0">
                          <a:latin typeface="微软雅黑" panose="020B0503020204020204" charset="-122"/>
                          <a:ea typeface="微软雅黑" panose="020B0503020204020204" charset="-122"/>
                        </a:rPr>
                        <a:t>分</a:t>
                      </a:r>
                      <a:r>
                        <a:rPr lang="zh-CN" altLang="en-US" sz="1800" b="0" kern="100" smtClean="0">
                          <a:latin typeface="微软雅黑" panose="020B0503020204020204" charset="-122"/>
                          <a:ea typeface="微软雅黑" panose="020B0503020204020204" charset="-122"/>
                        </a:rPr>
                        <a:t>）</a:t>
                      </a:r>
                      <a:endParaRPr lang="zh-CN" sz="1800" b="0" kern="100" dirty="0">
                        <a:latin typeface="微软雅黑" panose="020B0503020204020204" charset="-122"/>
                        <a:ea typeface="微软雅黑" panose="020B0503020204020204" charset="-122"/>
                      </a:endParaRPr>
                    </a:p>
                  </a:txBody>
                  <a:tcPr marL="68580" marR="68580" marT="0" marB="0" anchor="ctr"/>
                </a:tc>
                <a:tc>
                  <a:txBody>
                    <a:bodyPr/>
                    <a:lstStyle/>
                    <a:p>
                      <a:pPr algn="just">
                        <a:lnSpc>
                          <a:spcPct val="125000"/>
                        </a:lnSpc>
                        <a:spcAft>
                          <a:spcPts val="0"/>
                        </a:spcAft>
                      </a:pPr>
                      <a:r>
                        <a:rPr lang="en-US" altLang="zh-CN" sz="1800" b="0" kern="100" dirty="0" smtClean="0">
                          <a:latin typeface="微软雅黑" panose="020B0503020204020204" charset="-122"/>
                          <a:ea typeface="微软雅黑" panose="020B0503020204020204" charset="-122"/>
                        </a:rPr>
                        <a:t>1</a:t>
                      </a:r>
                      <a:r>
                        <a:rPr lang="zh-CN" altLang="en-US" sz="1800" b="0" kern="100" dirty="0" smtClean="0">
                          <a:latin typeface="微软雅黑" panose="020B0503020204020204" charset="-122"/>
                          <a:ea typeface="微软雅黑" panose="020B0503020204020204" charset="-122"/>
                        </a:rPr>
                        <a:t>、</a:t>
                      </a:r>
                      <a:r>
                        <a:rPr lang="zh-CN" sz="1800" b="0" kern="100" dirty="0" smtClean="0">
                          <a:latin typeface="微软雅黑" panose="020B0503020204020204" charset="-122"/>
                          <a:ea typeface="微软雅黑" panose="020B0503020204020204" charset="-122"/>
                        </a:rPr>
                        <a:t>预</a:t>
                      </a:r>
                      <a:r>
                        <a:rPr lang="zh-CN" sz="1800" b="0" kern="100" dirty="0">
                          <a:latin typeface="微软雅黑" panose="020B0503020204020204" charset="-122"/>
                          <a:ea typeface="微软雅黑" panose="020B0503020204020204" charset="-122"/>
                        </a:rPr>
                        <a:t>开题</a:t>
                      </a:r>
                      <a:r>
                        <a:rPr lang="en-US" sz="1800" b="0" kern="100" dirty="0">
                          <a:latin typeface="微软雅黑" panose="020B0503020204020204" charset="-122"/>
                          <a:ea typeface="微软雅黑" panose="020B0503020204020204" charset="-122"/>
                        </a:rPr>
                        <a:t>/</a:t>
                      </a:r>
                      <a:r>
                        <a:rPr lang="zh-CN" sz="1800" b="0" kern="100" dirty="0" smtClean="0">
                          <a:latin typeface="微软雅黑" panose="020B0503020204020204" charset="-122"/>
                          <a:ea typeface="微软雅黑" panose="020B0503020204020204" charset="-122"/>
                        </a:rPr>
                        <a:t>答辩</a:t>
                      </a:r>
                      <a:r>
                        <a:rPr lang="zh-CN" altLang="en-US" sz="1800" b="0" kern="100" dirty="0" smtClean="0">
                          <a:latin typeface="微软雅黑" panose="020B0503020204020204" charset="-122"/>
                          <a:ea typeface="微软雅黑" panose="020B0503020204020204" charset="-122"/>
                        </a:rPr>
                        <a:t>；</a:t>
                      </a:r>
                      <a:r>
                        <a:rPr lang="en-US" altLang="zh-CN" sz="1800" b="0" kern="100" dirty="0" smtClean="0">
                          <a:latin typeface="微软雅黑" panose="020B0503020204020204" charset="-122"/>
                          <a:ea typeface="微软雅黑" panose="020B0503020204020204" charset="-122"/>
                        </a:rPr>
                        <a:t>2</a:t>
                      </a:r>
                      <a:r>
                        <a:rPr lang="zh-CN" altLang="en-US" sz="1800" b="0" kern="100" dirty="0" smtClean="0">
                          <a:latin typeface="微软雅黑" panose="020B0503020204020204" charset="-122"/>
                          <a:ea typeface="微软雅黑" panose="020B0503020204020204" charset="-122"/>
                        </a:rPr>
                        <a:t>、</a:t>
                      </a:r>
                      <a:r>
                        <a:rPr lang="zh-CN" sz="1800" b="0" kern="100" dirty="0" smtClean="0">
                          <a:latin typeface="微软雅黑" panose="020B0503020204020204" charset="-122"/>
                          <a:ea typeface="微软雅黑" panose="020B0503020204020204" charset="-122"/>
                        </a:rPr>
                        <a:t>开</a:t>
                      </a:r>
                      <a:r>
                        <a:rPr lang="zh-CN" sz="1800" b="0" kern="100" dirty="0">
                          <a:latin typeface="微软雅黑" panose="020B0503020204020204" charset="-122"/>
                          <a:ea typeface="微软雅黑" panose="020B0503020204020204" charset="-122"/>
                        </a:rPr>
                        <a:t>题报告、论文撰写符合</a:t>
                      </a:r>
                      <a:r>
                        <a:rPr lang="zh-CN" sz="1800" b="0" kern="100" dirty="0" smtClean="0">
                          <a:latin typeface="微软雅黑" panose="020B0503020204020204" charset="-122"/>
                          <a:ea typeface="微软雅黑" panose="020B0503020204020204" charset="-122"/>
                        </a:rPr>
                        <a:t>要求</a:t>
                      </a:r>
                      <a:r>
                        <a:rPr lang="zh-CN" altLang="en-US" sz="1800" b="0" kern="100" dirty="0" smtClean="0">
                          <a:latin typeface="微软雅黑" panose="020B0503020204020204" charset="-122"/>
                          <a:ea typeface="微软雅黑" panose="020B0503020204020204" charset="-122"/>
                        </a:rPr>
                        <a:t>；</a:t>
                      </a:r>
                      <a:r>
                        <a:rPr lang="en-US" altLang="zh-CN" sz="1800" b="0" kern="100" dirty="0" smtClean="0">
                          <a:latin typeface="微软雅黑" panose="020B0503020204020204" charset="-122"/>
                          <a:ea typeface="微软雅黑" panose="020B0503020204020204" charset="-122"/>
                        </a:rPr>
                        <a:t>3</a:t>
                      </a:r>
                      <a:r>
                        <a:rPr lang="zh-CN" altLang="en-US" sz="1800" b="0" kern="100" dirty="0" smtClean="0">
                          <a:latin typeface="微软雅黑" panose="020B0503020204020204" charset="-122"/>
                          <a:ea typeface="微软雅黑" panose="020B0503020204020204" charset="-122"/>
                        </a:rPr>
                        <a:t>、</a:t>
                      </a:r>
                      <a:r>
                        <a:rPr lang="zh-CN" sz="1800" b="0" kern="100" dirty="0" smtClean="0">
                          <a:latin typeface="微软雅黑" panose="020B0503020204020204" charset="-122"/>
                          <a:ea typeface="微软雅黑" panose="020B0503020204020204" charset="-122"/>
                        </a:rPr>
                        <a:t>按</a:t>
                      </a:r>
                      <a:r>
                        <a:rPr lang="zh-CN" sz="1800" b="0" kern="100" dirty="0">
                          <a:latin typeface="微软雅黑" panose="020B0503020204020204" charset="-122"/>
                          <a:ea typeface="微软雅黑" panose="020B0503020204020204" charset="-122"/>
                        </a:rPr>
                        <a:t>要求制作</a:t>
                      </a:r>
                      <a:r>
                        <a:rPr lang="en-US" sz="1800" b="0" kern="100" dirty="0" smtClean="0">
                          <a:latin typeface="微软雅黑" panose="020B0503020204020204" charset="-122"/>
                          <a:ea typeface="微软雅黑" panose="020B0503020204020204" charset="-122"/>
                        </a:rPr>
                        <a:t>PPT</a:t>
                      </a:r>
                      <a:r>
                        <a:rPr lang="zh-CN" altLang="en-US" sz="1800" b="0" kern="100" dirty="0" smtClean="0">
                          <a:latin typeface="微软雅黑" panose="020B0503020204020204" charset="-122"/>
                          <a:ea typeface="微软雅黑" panose="020B0503020204020204" charset="-122"/>
                        </a:rPr>
                        <a:t>，</a:t>
                      </a:r>
                      <a:r>
                        <a:rPr lang="zh-CN" sz="1800" b="0" kern="100" dirty="0" smtClean="0">
                          <a:latin typeface="微软雅黑" panose="020B0503020204020204" charset="-122"/>
                          <a:ea typeface="微软雅黑" panose="020B0503020204020204" charset="-122"/>
                        </a:rPr>
                        <a:t>普通话汇报</a:t>
                      </a:r>
                      <a:r>
                        <a:rPr lang="zh-CN" altLang="en-US" sz="1800" b="0" kern="100" dirty="0" smtClean="0">
                          <a:latin typeface="微软雅黑" panose="020B0503020204020204" charset="-122"/>
                          <a:ea typeface="微软雅黑" panose="020B0503020204020204" charset="-122"/>
                        </a:rPr>
                        <a:t>，</a:t>
                      </a:r>
                      <a:r>
                        <a:rPr lang="zh-CN" sz="1800" b="0" kern="100" dirty="0" smtClean="0">
                          <a:latin typeface="微软雅黑" panose="020B0503020204020204" charset="-122"/>
                          <a:ea typeface="微软雅黑" panose="020B0503020204020204" charset="-122"/>
                        </a:rPr>
                        <a:t>表现</a:t>
                      </a:r>
                      <a:r>
                        <a:rPr lang="zh-CN" sz="1800" b="0" kern="100" dirty="0">
                          <a:latin typeface="微软雅黑" panose="020B0503020204020204" charset="-122"/>
                          <a:ea typeface="微软雅黑" panose="020B0503020204020204" charset="-122"/>
                        </a:rPr>
                        <a:t>自信</a:t>
                      </a:r>
                      <a:r>
                        <a:rPr lang="zh-CN" sz="1800" b="0" kern="100" dirty="0" smtClean="0">
                          <a:latin typeface="微软雅黑" panose="020B0503020204020204" charset="-122"/>
                          <a:ea typeface="微软雅黑" panose="020B0503020204020204" charset="-122"/>
                        </a:rPr>
                        <a:t>大方</a:t>
                      </a:r>
                      <a:r>
                        <a:rPr lang="zh-CN" altLang="en-US" sz="1800" b="0" kern="100" dirty="0" smtClean="0">
                          <a:latin typeface="微软雅黑" panose="020B0503020204020204" charset="-122"/>
                          <a:ea typeface="微软雅黑" panose="020B0503020204020204" charset="-122"/>
                        </a:rPr>
                        <a:t>；</a:t>
                      </a:r>
                      <a:r>
                        <a:rPr lang="en-US" altLang="zh-CN" sz="1800" b="0" kern="100" dirty="0" smtClean="0">
                          <a:latin typeface="微软雅黑" panose="020B0503020204020204" charset="-122"/>
                          <a:ea typeface="微软雅黑" panose="020B0503020204020204" charset="-122"/>
                        </a:rPr>
                        <a:t>4</a:t>
                      </a:r>
                      <a:r>
                        <a:rPr lang="zh-CN" altLang="en-US" sz="1800" b="0" kern="100" dirty="0" smtClean="0">
                          <a:latin typeface="微软雅黑" panose="020B0503020204020204" charset="-122"/>
                          <a:ea typeface="微软雅黑" panose="020B0503020204020204" charset="-122"/>
                        </a:rPr>
                        <a:t>、</a:t>
                      </a:r>
                      <a:r>
                        <a:rPr lang="zh-CN" sz="1800" b="0" kern="100" dirty="0" smtClean="0">
                          <a:latin typeface="微软雅黑" panose="020B0503020204020204" charset="-122"/>
                          <a:ea typeface="微软雅黑" panose="020B0503020204020204" charset="-122"/>
                        </a:rPr>
                        <a:t>着装</a:t>
                      </a:r>
                      <a:r>
                        <a:rPr lang="zh-CN" sz="1800" b="0" kern="100" dirty="0">
                          <a:latin typeface="微软雅黑" panose="020B0503020204020204" charset="-122"/>
                          <a:ea typeface="微软雅黑" panose="020B0503020204020204" charset="-122"/>
                        </a:rPr>
                        <a:t>规范、仪表</a:t>
                      </a:r>
                      <a:r>
                        <a:rPr lang="zh-CN" sz="1800" b="0" kern="100" dirty="0" smtClean="0">
                          <a:latin typeface="微软雅黑" panose="020B0503020204020204" charset="-122"/>
                          <a:ea typeface="微软雅黑" panose="020B0503020204020204" charset="-122"/>
                        </a:rPr>
                        <a:t>端庄</a:t>
                      </a:r>
                      <a:r>
                        <a:rPr lang="zh-CN" altLang="en-US" sz="1800" b="0" kern="100" dirty="0" smtClean="0">
                          <a:latin typeface="微软雅黑" panose="020B0503020204020204" charset="-122"/>
                          <a:ea typeface="微软雅黑" panose="020B0503020204020204" charset="-122"/>
                        </a:rPr>
                        <a:t>；</a:t>
                      </a:r>
                      <a:r>
                        <a:rPr lang="en-US" altLang="zh-CN" sz="1800" b="0" kern="100" dirty="0" smtClean="0">
                          <a:latin typeface="微软雅黑" panose="020B0503020204020204" charset="-122"/>
                          <a:ea typeface="微软雅黑" panose="020B0503020204020204" charset="-122"/>
                        </a:rPr>
                        <a:t>5</a:t>
                      </a:r>
                      <a:r>
                        <a:rPr lang="zh-CN" altLang="en-US" sz="1800" b="0" kern="100" dirty="0" smtClean="0">
                          <a:latin typeface="微软雅黑" panose="020B0503020204020204" charset="-122"/>
                          <a:ea typeface="微软雅黑" panose="020B0503020204020204" charset="-122"/>
                        </a:rPr>
                        <a:t>、</a:t>
                      </a:r>
                      <a:r>
                        <a:rPr lang="zh-CN" sz="1800" b="0" kern="100" dirty="0" smtClean="0">
                          <a:latin typeface="微软雅黑" panose="020B0503020204020204" charset="-122"/>
                          <a:ea typeface="微软雅黑" panose="020B0503020204020204" charset="-122"/>
                        </a:rPr>
                        <a:t>论文</a:t>
                      </a:r>
                      <a:r>
                        <a:rPr lang="zh-CN" sz="1800" b="0" kern="100" dirty="0">
                          <a:latin typeface="微软雅黑" panose="020B0503020204020204" charset="-122"/>
                          <a:ea typeface="微软雅黑" panose="020B0503020204020204" charset="-122"/>
                        </a:rPr>
                        <a:t>报告</a:t>
                      </a:r>
                      <a:r>
                        <a:rPr lang="zh-CN" sz="1800" b="0" kern="100" dirty="0" smtClean="0">
                          <a:latin typeface="微软雅黑" panose="020B0503020204020204" charset="-122"/>
                          <a:ea typeface="微软雅黑" panose="020B0503020204020204" charset="-122"/>
                        </a:rPr>
                        <a:t>流畅</a:t>
                      </a:r>
                      <a:r>
                        <a:rPr lang="zh-CN" altLang="en-US" sz="1800" b="0" kern="100" dirty="0" smtClean="0">
                          <a:latin typeface="微软雅黑" panose="020B0503020204020204" charset="-122"/>
                          <a:ea typeface="微软雅黑" panose="020B0503020204020204" charset="-122"/>
                        </a:rPr>
                        <a:t>，</a:t>
                      </a:r>
                      <a:r>
                        <a:rPr lang="zh-CN" sz="1800" b="0" kern="100" dirty="0" smtClean="0">
                          <a:latin typeface="微软雅黑" panose="020B0503020204020204" charset="-122"/>
                          <a:ea typeface="微软雅黑" panose="020B0503020204020204" charset="-122"/>
                        </a:rPr>
                        <a:t>时间</a:t>
                      </a:r>
                      <a:r>
                        <a:rPr lang="zh-CN" sz="1800" b="0" kern="100" dirty="0">
                          <a:latin typeface="微软雅黑" panose="020B0503020204020204" charset="-122"/>
                          <a:ea typeface="微软雅黑" panose="020B0503020204020204" charset="-122"/>
                        </a:rPr>
                        <a:t>把握</a:t>
                      </a:r>
                      <a:r>
                        <a:rPr lang="zh-CN" sz="1800" b="0" kern="100" dirty="0" smtClean="0">
                          <a:latin typeface="微软雅黑" panose="020B0503020204020204" charset="-122"/>
                          <a:ea typeface="微软雅黑" panose="020B0503020204020204" charset="-122"/>
                        </a:rPr>
                        <a:t>良好</a:t>
                      </a:r>
                      <a:r>
                        <a:rPr lang="zh-CN" altLang="en-US" sz="1800" b="0" kern="100" dirty="0" smtClean="0">
                          <a:latin typeface="微软雅黑" panose="020B0503020204020204" charset="-122"/>
                          <a:ea typeface="微软雅黑" panose="020B0503020204020204" charset="-122"/>
                        </a:rPr>
                        <a:t>；</a:t>
                      </a:r>
                      <a:r>
                        <a:rPr lang="en-US" altLang="zh-CN" sz="1800" b="0" kern="100" dirty="0" smtClean="0">
                          <a:latin typeface="微软雅黑" panose="020B0503020204020204" charset="-122"/>
                          <a:ea typeface="微软雅黑" panose="020B0503020204020204" charset="-122"/>
                        </a:rPr>
                        <a:t>6</a:t>
                      </a:r>
                      <a:r>
                        <a:rPr lang="zh-CN" altLang="en-US" sz="1800" b="0" kern="100" dirty="0" smtClean="0">
                          <a:latin typeface="微软雅黑" panose="020B0503020204020204" charset="-122"/>
                          <a:ea typeface="微软雅黑" panose="020B0503020204020204" charset="-122"/>
                        </a:rPr>
                        <a:t>、</a:t>
                      </a:r>
                      <a:r>
                        <a:rPr lang="zh-CN" sz="1800" b="0" kern="100" dirty="0" smtClean="0">
                          <a:latin typeface="微软雅黑" panose="020B0503020204020204" charset="-122"/>
                          <a:ea typeface="微软雅黑" panose="020B0503020204020204" charset="-122"/>
                        </a:rPr>
                        <a:t>能</a:t>
                      </a:r>
                      <a:r>
                        <a:rPr lang="zh-CN" sz="1800" b="0" kern="100" dirty="0">
                          <a:latin typeface="微软雅黑" panose="020B0503020204020204" charset="-122"/>
                          <a:ea typeface="微软雅黑" panose="020B0503020204020204" charset="-122"/>
                        </a:rPr>
                        <a:t>即席准确回答委员</a:t>
                      </a:r>
                      <a:r>
                        <a:rPr lang="zh-CN" sz="1800" b="0" kern="100" dirty="0" smtClean="0">
                          <a:latin typeface="微软雅黑" panose="020B0503020204020204" charset="-122"/>
                          <a:ea typeface="微软雅黑" panose="020B0503020204020204" charset="-122"/>
                        </a:rPr>
                        <a:t>提问</a:t>
                      </a:r>
                      <a:r>
                        <a:rPr lang="zh-CN" altLang="en-US" sz="1800" b="0" kern="100" dirty="0" smtClean="0">
                          <a:latin typeface="微软雅黑" panose="020B0503020204020204" charset="-122"/>
                          <a:ea typeface="微软雅黑" panose="020B0503020204020204" charset="-122"/>
                        </a:rPr>
                        <a:t>。</a:t>
                      </a:r>
                      <a:endParaRPr lang="zh-CN" sz="1800" b="0" kern="100" dirty="0">
                        <a:latin typeface="微软雅黑" panose="020B0503020204020204" charset="-122"/>
                        <a:ea typeface="微软雅黑" panose="020B0503020204020204" charset="-122"/>
                      </a:endParaRPr>
                    </a:p>
                  </a:txBody>
                  <a:tcPr marL="68580" marR="68580" marT="0" marB="0" anchor="ctr"/>
                </a:tc>
              </a:tr>
            </a:tbl>
          </a:graphicData>
        </a:graphic>
      </p:graphicFrame>
      <p:sp>
        <p:nvSpPr>
          <p:cNvPr id="15" name="内容占位符 1"/>
          <p:cNvSpPr>
            <a:spLocks noGrp="1"/>
          </p:cNvSpPr>
          <p:nvPr>
            <p:ph idx="1"/>
          </p:nvPr>
        </p:nvSpPr>
        <p:spPr>
          <a:xfrm>
            <a:off x="642910" y="5572140"/>
            <a:ext cx="8229600" cy="614402"/>
          </a:xfrm>
        </p:spPr>
        <p:txBody>
          <a:bodyPr>
            <a:normAutofit/>
          </a:bodyPr>
          <a:lstStyle/>
          <a:p>
            <a:pPr>
              <a:lnSpc>
                <a:spcPct val="150000"/>
              </a:lnSpc>
              <a:buFont typeface="Wingdings" panose="05000000000000000000" pitchFamily="2" charset="2"/>
              <a:buChar char="ü"/>
            </a:pPr>
            <a:r>
              <a:rPr lang="zh-CN" altLang="en-US" sz="2000" b="1" dirty="0" smtClean="0">
                <a:solidFill>
                  <a:srgbClr val="FF0000"/>
                </a:solidFill>
                <a:latin typeface="微软雅黑" panose="020B0503020204020204" charset="-122"/>
                <a:ea typeface="微软雅黑" panose="020B0503020204020204" charset="-122"/>
              </a:rPr>
              <a:t>学位论文开题考核记载表、答辩考核记载表</a:t>
            </a:r>
            <a:endParaRPr lang="en-US" altLang="zh-CN" sz="2000" b="1" dirty="0" smtClean="0">
              <a:solidFill>
                <a:srgbClr val="FF0000"/>
              </a:solidFill>
              <a:latin typeface="微软雅黑" panose="020B0503020204020204" charset="-122"/>
              <a:ea typeface="微软雅黑" panose="020B0503020204020204" charset="-122"/>
            </a:endParaRPr>
          </a:p>
          <a:p>
            <a:pPr>
              <a:buNone/>
            </a:pPr>
            <a:endParaRPr lang="zh-CN" alt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CC0000"/>
        </a:solidFill>
        <a:effectLst/>
      </p:bgPr>
    </p:bg>
    <p:spTree>
      <p:nvGrpSpPr>
        <p:cNvPr id="1" name=""/>
        <p:cNvGrpSpPr/>
        <p:nvPr/>
      </p:nvGrpSpPr>
      <p:grpSpPr>
        <a:xfrm>
          <a:off x="0" y="0"/>
          <a:ext cx="0" cy="0"/>
          <a:chOff x="0" y="0"/>
          <a:chExt cx="0" cy="0"/>
        </a:xfrm>
      </p:grpSpPr>
      <p:sp>
        <p:nvSpPr>
          <p:cNvPr id="5" name="矩形 4"/>
          <p:cNvSpPr/>
          <p:nvPr/>
        </p:nvSpPr>
        <p:spPr>
          <a:xfrm>
            <a:off x="755576" y="2276872"/>
            <a:ext cx="7745482" cy="1338828"/>
          </a:xfrm>
          <a:prstGeom prst="rect">
            <a:avLst/>
          </a:prstGeom>
          <a:noFill/>
        </p:spPr>
        <p:txBody>
          <a:bodyPr wrap="square" lIns="91440" tIns="45720" rIns="91440" bIns="45720">
            <a:spAutoFit/>
          </a:bodyPr>
          <a:lstStyle/>
          <a:p>
            <a:pPr algn="ctr">
              <a:lnSpc>
                <a:spcPct val="150000"/>
              </a:lnSpc>
            </a:pPr>
            <a:r>
              <a:rPr lang="zh-CN" altLang="en-US" sz="54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latin typeface="隶书" panose="02010509060101010101" pitchFamily="49" charset="-122"/>
                <a:ea typeface="隶书" panose="02010509060101010101" pitchFamily="49" charset="-122"/>
              </a:rPr>
              <a:t>按规执行，</a:t>
            </a:r>
            <a:r>
              <a:rPr lang="zh-CN" altLang="en-US" sz="5400" b="1" cap="none" spc="0"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latin typeface="隶书" panose="02010509060101010101" pitchFamily="49" charset="-122"/>
                <a:ea typeface="隶书" panose="02010509060101010101" pitchFamily="49" charset="-122"/>
              </a:rPr>
              <a:t>圆满完成！</a:t>
            </a:r>
            <a:endParaRPr lang="zh-CN" altLang="en-US" sz="5400" b="1" cap="none" spc="0" dirty="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latin typeface="隶书" panose="02010509060101010101" pitchFamily="49" charset="-122"/>
              <a:ea typeface="隶书" panose="02010509060101010101" pitchFamily="49" charset="-122"/>
            </a:endParaRPr>
          </a:p>
        </p:txBody>
      </p:sp>
      <p:pic>
        <p:nvPicPr>
          <p:cNvPr id="6" name="Picture 12" descr="C:\Documents and Settings\Administrator\桌面\医学院白色logo.png"/>
          <p:cNvPicPr>
            <a:picLocks noChangeAspect="1" noChangeArrowheads="1"/>
          </p:cNvPicPr>
          <p:nvPr/>
        </p:nvPicPr>
        <p:blipFill>
          <a:blip r:embed="rId1" cstate="print">
            <a:biLevel thresh="50000"/>
            <a:lum bright="40000"/>
          </a:blip>
          <a:srcRect/>
          <a:stretch>
            <a:fillRect/>
          </a:stretch>
        </p:blipFill>
        <p:spPr bwMode="auto">
          <a:xfrm>
            <a:off x="428597" y="714356"/>
            <a:ext cx="3143272" cy="693180"/>
          </a:xfrm>
          <a:prstGeom prst="rect">
            <a:avLst/>
          </a:prstGeom>
          <a:noFill/>
          <a:ln w="9525">
            <a:noFill/>
            <a:miter lim="800000"/>
            <a:headEnd/>
            <a:tailEnd/>
          </a:ln>
        </p:spPr>
      </p:pic>
      <p:sp>
        <p:nvSpPr>
          <p:cNvPr id="1036" name="AutoShape 12" descr="data:image/jpeg;base64,/9j/4AAQSkZJRgABAQIAHAAcAAD/2wBDAAgGBgcGBQgHBwcJCQgKDBQNDAsLDBkSEw8UHRofHh0aHBwgJC4nICIsIxwcKDcpLDAxNDQ0Hyc5PTgyPC4zNDL/2wBDAQkJCQwLDBgNDRgyIRwhMjIyMjIyMjIyMjIyMjIyMjIyMjIyMjIyMjIyMjIyMjIyMjIyMjIyMjIyMjIyMjIyMjL/wAARCADcAW0DASIAAhEBAxEB/8QAGwABAQADAQEBAAAAAAAAAAAAAAYEBQcDAQL/xABIEAABBAECAgUHCwIDBQkBAAABAAIDBAUGERIhIjFBUWETFHFykaGxBxUjMjQ1UnOBwdFC4SUzYiRDgoPwFhcmRFNjkqKy4v/EABoBAAIDAQEAAAAAAAAAAAAAAAADAgQFAQb/xAA1EQACAgECBAMFBwQDAQAAAAAAAQIDEQQxBRIhQRNRcSIyM2GRIzSBodHh8BRCUrEkcsHx/9oADAMBAAIRAxEAPwDudnK06dqOvZmbE+QbtL+QP6rLa5r2hzHBzT1EHcKC+UH7VU9UqYpZW9j3b1bUkf8ApB5exYd/GP6fUSqnHKXkIldyywzsqKAo6/sR7NvVmyj8cZ4T7OpU1DVGJyGwZZEch/ol6J/hXqOI6a7pGXXyfQZGyMtmblF8BBG4IIPaF9V4mEREAEREAEREAEREAEREAEREAEREAEREAEREAEREAEREAEREAEREAEREAEREAEREAEREAEReNi1XqRmSxNHE3ve7ZcbSWWB7Ipa/rnHVt21WvsvHaOi32lTF/WWWu7tjkbWjPZEOftWbfxbTVdE+Z/L9dhcrYo6NcyNOhGX2rEcY26nO5n9F7QTMsQRzR78D2hzd+4rikkj5Xl8j3PcesuO5XYsR9z0/yW/BQ4fxGWrskuXCRyuznZHfKD9qqeqVGKz+UH7VU9UqMXnuK/e5/wA7Fe332ERFnizYUc3kcaR5tae1v4Cd2+wqnoa/I2bfq7974j+xUQit0a7UUe5Lp5dicZyjszr9DP4zIgCvaZxn+h/Rd7CtkuHdR3C21DUmVx2witOcwf0SdIe9bNHHltdH8V+g6N/mjraKMoa/hfs2/WdGe18XMexU1LL0Mi0GrajkP4d9j7OtbNGtov8Ahy6/mOjOMtmZqIitEgiIgAiIgAiIgAiIgAiIgAix7V6rSbxWbEcQ/wBbtlq36uwjHbG6D6rHH9kmeoqreJyS9Wcckt2bxFpGauwj99roHrMcP2WQzUOIkIDchBuewu2XI6qiW019Uc5o+Zs0WIzJ0JBuy5XP/MCyGzRP+rKx3ocCmqcXszuUftE3RSOhERABERABEXxzmsaXOcGtHWSdggD6i0V/VuJo7t8v5eQf0xDf39SmL+vLs+7acLK7fxO6Tv4VC/iemp6OWX5LqLlZFHQZZY4WF8sjWMHW5x2Cn7+tMVT3bE91mQdkY5e0rnNq9bvP47ViSV3+p26x1jX8dsl0qjj16iZXvsU9/XGStbtrhlZh/Dzd7Sp2ezPakMk8r5Xnte7deSLHu1N1zzZJsU5OW4RESCIXZMR9z0/yW/BcbXZMR9z0/wAlvwW/wD4k/QsUbsjvlB+1VPVKjFZ/KD9qqeqVGKhxX73P+dhdvvsIiLPFhERABERABeldkkliOOIkSOcGt269yvNUei6HnedbM4bsrt4z6eof9eCdp6ndbGtd2SisvBem9RxFaCtcusY9sYG8j+k7btWM/VmEYOd5p9Vrj+y5/qa/84Z6xIDvGw+TZ6B/fdahbV/G7K5uFUVhdFuOdzTwjp79bYVm+0kr9vwxnn7VjP19jGnoQWHf8IH7rnKKs+N6p7YX4EfGkXr/AJQoNuhQlPrPAWO/5Qpefk8ewd3FIf4UUiVLi+sf9/5Ij4s/MrX6/wAifqVqzfTuf3WM/XGZcOi6Fnoj/lTaJUuI6p72M54kvM3j9XZt+/8AtnDv+FgCxn6izEn1sjP+jtlrESZaq+W839Wc5peZtse/KZjIR1GXbDi88yZCQ0dpVTm83HpyozF448Vnh3fI47lu/ae8leGlIGYnB281YGxc0iPfuH8lRlmxJbsyWJXcUkji5xWh4stLp00/bn38l+4zLhH5s+TzzWZTLPI6SR3W5x3K80RZLbbyxIREXAC+h7h1OI9BXxEAezLlmPbgsSt26tnkLIZmspH9XIWR/wAwlYKKatnHZs7lm3ZqfNRkbZCU7djtishmss2z/wAy13rRgrQImrWaiO039Wd55eZTs13lmnpMrv8ASw/sVks+UG6NuOnA7v2JCj0TlxLVrabO+JPzLhnyhn/eY/8A+Mn9l+9bNdbxVLIwSP8AInYOaDy2cNwdlCK90+4ZvR9nGvO8kILW/FvvV7Tau7WRnp7XltdPVdRkZuacWQSL65pa4tcNiDsQviwxAREQAREQAREQAXZMR9z0/wAlvwXG12TEfc9P8lvwW/wD4k/QsUbsjvlB+1VPVKjFZ/KD9qqeqVGKhxX73P8AnYXb77CIizxYREQAREQAV1hAMJou1kXDaWcEs+Df3Ki6ld9u3DXjG7pHho/VV+t7DKtWjiYTsxjQ5wHcOQ/daWg+yhZqH2WF6sbX0TkRRJJJJ3JREWaKCIiACIiACIiACyKNSS/ehqxjpSuDfR4rHVloikyFlrMWOUcTS1hPtcf2VnR0ePcodu/p3JQjzPB+taW2VKlTC1jsxjQ54HcOQH7qLWVkrr8jkZ7cnXI4kDuHYPYsVd1l/j3Oa22XotgnLmeQiIqpEIrPG6XxjMLDdy87oXS8xu/hAB6gvQae0vKfo8tt4eWb/C0Vwy5pPKWezfUZ4UiIRW50lgpHbR5j9ONhWPktE+SpGzjbXnXD9ZnLcjw27VyXDNSk5JJ48mmHhSJBEIIJBGxHYizxYREQAREQAVHou/5nnWwuOzLDfJn09Y/68VOL9wyugmZKw7PY4OB8Qnae502xsXZkovDybjVdDzDPzho2jl+lb+vX791pFd6uibk9P0stENy0Di27nfwVCJ/EalXqHy7PqvRnbFiQREVIgEREAEREAF2TEfc9P8lvwXG12TEfc9P8lvwW/wAA+JP0LFG7I75QftVT1SoxWfyg/aqnqlRiocV+9z/nYXb77CIizxYREQAREQBU6GoecZd9t46FZm+5/EeQ/dajPXvnHNWbAO7C/hZ6o5BVFL/AtCS2T0Z7Q3b39LkPdzUKtLVfY6auju/af47fkNl0iohERZooIiIAIiIAIiIA/cMT55mRRjie9wa0DtJVtqaVmF05Vw0B6cg+kI7h1+0rA0RjRYyL70o+irDcE9XEf4C1GfyRyuYnsA/R78MY/wBI6v5WnX/x9I7P7p9F6d/0Gr2YZ8zWIiLMFBbPAY05XMQ1yD5MHikPc0df8LWK605EzBaZs5icDyso+jB7uoD9SrmhoVty5vdXV+iJwjl9TX63yYsZFlCI/Q1hsQOri/sFKr9yyvmmfLIeJ73Fzie0lfhK1N7vtlY+5yUuZ5C2+Cz9jCWN29Ou4/SRE9fiO4rUIoVWzqmpweGjibTyi7zGCqZ+n864YtMx5vjHLiPo7HKFex0byx7S1zTsQRsQVscNmrOFtiWE8Ubv8yMnk4fyqzJYqlquj85YxwZbA6bDy4j3Hx8VpTrhrouypYsW68/mv0GNKfVbkCi/csUkEropWOZI07Oa4bEFfhZLWOjFBERABERAF3pORuV05dxMp3LQQ3fud1ewqHljdDK+N42cxxaR4hbnSV/zHPw8R2jm+id+vV79l66yoeZ558jRtHYHlB6e33rTu+20cLO8PZfp2Gv2oJ+RPIiLMFBERABERABdkxH3PT/Jb8FxtdkxH3PT/Jb8Fv8AAPiT9CxRuyO+UH7VU9UqMVn8oP2qp6pUYqHFfvc/52F2++wiIs8WEREAFk46o6/ka9VvXK8N9A7VjKu0JSD7ti/INmV2bAnvPX7lZ0lPj3xr8/8AXclCPNJI/eu7bWyVMZFyZCzicB7B7vio5ZuWunI5WzaJ5PeeHwHZ7lhLusu8a+U1t29OwTlzSbCIiqkQiIgAiIgAvoBJAA3J5AL4t/pDGfOOaY97d4a/0jvT2D2/BNoqldYq47s7FZeDe5AjTejI6bSBatDZ23XufrewclBre6tyfzlm5Ax28MH0bPHvPtWiVniFsZ28kPdj0X4ErHl4XYIiKiQM3E0H5PJwVG77Pd0j3N7SqPW+QY19fE19hFA0OeB37ch+g+KytL02YTEWM3dHCXM+jB6+H+5UXasyXLUtiU7vkcXFac1/TaRQ/us6v/qtvqNfswx3Z4oiLMFBERABZ2LytnEW22Kz9vxMPU4dxWCilCcoSUovDR1PHVHQLdOhrLH+d0i2K/GOk09fod+xUJZrTVLD4J4zHKw7OaV64/IWcZbbZqyFj29fc4dxVu9mP1rjuNnDDkY2/qPT3tWq1DXrMelq+kv3G9LPU58iyLlKxQsvr2YyyRp5g9viFjrJlFxeHuJCIi4B9a4seHNOzgdwVd6jaMzpKplGDeSIBzv15O96g1caKnZexd7ETHcEEtB7ncj71pcNam56d7TX5rqhtfXMfMh0XrZgfVtSwSDZ8by0/ovJZzTTwxQREXACIiAC7JiPuen+S34Lja7JiPuen+S34Lf4B8SfoWKN2R3yg/aqnqlRis/lB+1VPVKjFQ4r97n/ADsLt99hERZ4sIiIAK6d/gOgQPq2LY/Xpf8A8qTw9E5HL1qoHJ7xxeqOZ9y32u7wkyENGM9Cuzcgd5/stLSfY0WX9/dXq9/yGw6RciTREWaKCLJZj7sjeJlSdzT2iMkLxkikhdwyxuY7ucNipOEkstHcH4REUTgREQAW/wBMagGFsPZMzirTbcew5tPetAibTdOmashujsW08ouL+kqmVYbuEsx7P5mMno7+B7PQpuxp3L1XESUZiB2sbxD3LDq3rVGTylWeSJ3e07breQa4y8TeF5hl8XM5+5XnZor/AGppwfy6r6DMwlv0NXBgsrYcBHQnPiWED3qmxekYce0X83NG2OPpeS35fqe30LBl13lXtIYyCPftDdyPatFdyd3Iycduw+U9gJ5D0BEZ6Kj2opzfz6IMwjt1NrqbUbsxMIK4LKcZ6I6uI95U+iKjddO6bsm+rFybk8sIiJRwIiIAIiIAL3qW56NllivIWSsO4IXgi6m4vK3A6DFNQ1rjvIzBsGQiHIjrHiO8eCicjjrOLuOrWWcLx1HscO8LwgnlrTsmgkdHIw7tc08wrulfoawoeY32tjvMHRcO097f3C1VKGvXLLpau/aXr8xvSzfcgEWflsTZw9swWG8utjx1PHeFgLLnCUJOMlhoW1jowttpu/8AN2drSk7Rud5N/oPJalAdjuOtdqsdc1OO6BPDyU+uKHm2aFlo2ZZbxf8AEOR/ZTCvcqPn3Q8F1vOauA536cnfyoJXeJVqN/PHaXVfiTsXtZXcIiLPFhERABdkxH3PT/Jb8FxtdkxH3PT/ACW/Bb/APiT9CxRuyO+UH7VU9UqMVn8oP2qp6pUYqHFfvc/52F2++wiIs8WEREAWWhajYzcykvJkLOBpPtPu2UrftuvX57T+uV5d+nYrLI/4FoWGoOjPZ2Du/nzd7uShVpa37KqvT+Sy/V/oNn0SietatLbsx14GF8kjuFoCum1MPpCoyW20Wb7xuBtuf0HYPFYOhajGvt5OUdGBvC0ns5bn3fFTOTvy5LITWpXEl7uQ7h2BSq5dJQrmszltnsl3BexHm7spJdf3TJ9FUgYzucSSsyrqjGZwCpl6bIy/kH9bd/T1hQiKEeKalP23zLyexxWy7m91Jp5+Fna+MmSpKeg/u8CtNDBNZlEcET5HnqawblXeC/8AEek5sfYd9JCeBrzz27Wn9l9u5LHaPrClRhbLcLd3uPxcf2VizQVSxqFLlraz88+SJOCftbIm49I5uRgcKfD4OeAVgXcRfx3O1Vkjb+Ijce1bCXV+akkLhb4B+FrBsFtMZraR7hXy8TJYH9F0gbzHpHUQkqvQWPljKUX5vGPyOYrfTJHIqfVOn4qAZkKJDqcx6hzDCerbwKmFS1FE6LHXPchKLi8MIvvC7bfY7ehfEkiEREAEREAEREAEREAF6urzNrtndE8QvJDXkciR4ryVpp/O1L9EYXLMYGEcMb9tge4HuPirOlphdPklLlfbyz8yUUm8Mi0W71Bp2fCz8Q3kqvPQk26vA+K0iVbVOmbhNYaONNPDC/Ucj4ZWyRvLHtO7XA7EFflEtPBwvMXl6ep6XzZlg0Wf6JOriPeO4qWzWEs4W2Y5QXRO/wAuUDk4fyta1xa4OaSHA7gjsVxhs/WzlT5ozIaXuGzJTy4j2ehy1YWQ1sVXc8TW0vP5P9Rqan0e5DItxntP2MJY6W8lZ5+jlA9x8Vp1nW1Tqm4TWGhbTTwy00LabNHcxc3NkjeNoPsI+Ck79V1G/PVf1xPLVkYO8cdma1nfZrXgP9U8it5ruiIsjDdYOhYZsSPxD+2yvy+30Kfet4/B/uM96HoSaIizBQREQAXZMR9z0/yW/BcbXZMR9z0/yW/Bb/APiT9CxRuyO+UH7VU9UqMVn8oP2qp6pUYqHFfvc/52F2++wiIs8WFs9PUPnHOVoCN2B3G/1RzWsV1oKiWwWshwbuP0cYPbtzP7K5oKPH1EYPbd+iJ1x5pJGs1xf85zLazD0KzeHb/UeZ/ZTCoL+mc7JamsSVDI6R5cSxwPWsSpgb8mSr156c0bXyAOLmHYDt5qWqrvtvc5Qay/L6HZKTlnBSzf4L8n7I/qzWxz7+lzPuUKq/XlsOu1qLD0IGcRHier3D3qQUuJSXjKqO0El+oWPrjyCInWs8WXeif9iwuQvyco99x48I/uom1Ykt2pbEpJfI4uJKtsz/g2iKtEcpZwA7/9O/hQi0+IN1wr0/8Aisv1fUbZ0SiERFmCi80zxZnSlzGycyzdsZd2bjcewr6MfgdLQMdf2tXCN+Hbf2DqA8SvmkiMVpi7kpfqklzR37DYe9RNu1NdtSWZ3l0kh3JK3bdRGnT1SlFOzHTPZdv2HuSjFPuWP/buqDwNxQ8l3cQ6vRsvdkOntVsc2BgqXdtwAA0+zqIUCv3DNJXmZNE8skYeJrh2FVY8Tsk8XpSj5YX5EfFb97qZOTxtjFXX1bDdnN5hw6nDvCw1dZ7gzmkK+VDQJ4tuLb07OHt5qFVfW6eNNmIPMWsr0ZGceV9AiIqhAIi2+nMjUxuVbNcgEkZHDxHnwb9u3ap1QU5qMnhPudSyzUIq7UWmGNiOTxO0lV44nMZz4fEeCkUzUaeennyT/wDp2UXF4YRESCJY6e1NFLCMVmNpIHjgZI/s8HfytfqPTMmIf5xBvJSeeTuss8D/ACp5VWnNTiuwY7J/S039EOdz4PA+C06r4amCo1D6raXl8n8hqkpLlkSqKn1Jpc0N71D6Sk7pEDnwb/EKYVK+idE+Sa6kJRcXhhOo7hESSJaYHUkF2t805kB8bxwslf29wP8AK1OodNz4aYyxgyU3Hov/AA+BWhXS9J3RmMA+tbAlMR8k4O58Tezf/rsWzpWtfH+nt95L2X/4x0fb9l7nNo43yvDI2Oe49QaNyug36dnJaFZ5zC9lquwP2cOZ4eW/6hUlPG0qDOGrWjiHe0cz+qyXND2FrhuCNiFqaThHgwmpyzzLHyGwqwnlnD0WblqRx2Vs1SOUbzw+jrHuWEvKTi4ScXuiq1joERFE4F2TEfc9P8lvwXG12TEfc9P8lvwW/wAA+JP0LFG7I75QftVT1SoxWfyg/aqnqlRiocV+9z/nYXb77CIizxZ9ALiABuTyAXYcLRGOw9atts5rAXeseZXNtLUPnDP12OG8cZ8o/wBA/vsusL0vAaMKVz9F/wClmiO7CIi9EWDkOoZnzagvPfvuJS3n3DkFrFTa0xUlPLOuNafIWOluOx3aP3UyvA6yuUL5xnvllCaak8hbLAUvnDOVYCN28fE70DmVrVcaIxxrQ2MvYbws4CI9+4cyVPQUeNfGPbd+iO1x5pGv11d84zLazT0K7NtvE8z+yl1kXrLrl6ey7rleXe0rHStVd410rPNnJPLbC+taXvDWjck7AL4t1pWl59qCu0jdkZ8o79P77KFNbtsjBd2cSy8FBqlwxWl6OLYdnPA4vQOZ95UKqLWd3zvPvjB3ZXaIx6esqdVriNinqGo7R6L8CdjzIIi/cMTp544WDdz3BoHiVRSy8IWdD07jPPNF+azPcxlhznbjrDd/7LFkymmcC7yFWoLUreTnAB3/ANj+y/erL5w+Hq4qq7gc9nC4jrDRy95UAt7WataVxprinKKSbfX6D5z5cJblyzVeDufRXcUGMP8AVwNdt7OaxsxpatLSOSwknlYduJ0QO/Lw/hR6otIZeShlmVnOJr2DwuaeoO7Cq9WsjqZKrUpddmlhoip83SROot5qzHNx2dlbG3hilAkaB2b9fv3WjWbdU6rHXLdC2sPBvtO6kmw0vkpN5Kbz0mfh8Qttn9Nw3a/zthuF8bxxPiZ8R/Ci1uMDqCxhLI2JfWcfpIt/ePFXNPqoSh4Go6x7PvH9icZLHLLY06K4zWAq5qp87YXZz3c3xN5cXfy7D4KIc0tcWuBBB2IPYkanSz08sPqns+zIyi4s+IiKsRKTTmp340+aXN5aL+Wx5lno8PBZOotMMZF854naSq8cTmM58I7x4KSW+07qWbDyiGXeSk49Jn4fEfwtGjUwsh4Gp27Puv2GRkmuWRoUVrm9LxZCEZPCcL2SdJ0TTyPi3+FJSULkT+B9WZrt9tjGUjUaS2iWJLK7NbMjKDiY66FoCu+PG2Z3DZskgDfHYf3U5iNJ5DIytdNE6vX36T3jYkeAXTKlWKlVjrQN4Y427NC1uDaKxWePNYS2+Y6mDzzM9kRF6cskDr+hwWa99o5SDybz4jq93wUYut6lofOOCsxAbyMb5RnpHNckXjuM0eHqeZbS6/qU7o4lkIiLJFBdkxH3PT/Jb8FxtdkxH3PT/Jb8Fv8AAPiT9CxRuyO+UH7VU9UqMXVNQabZnPJv84dFJGNm8twVF3tHZanu5kQsMHbEdz7OtK4por3fK1Ryn5EbYS5m8E+i/ckUkLyyVjmOHWHDYr4xjpJGsYN3OIAHisbDzgSX+gaHkqM95w6UruBvqj+/wVgsXG020MbXqt/3bAD4nt96yl73R0eBRGvyX5l+EeWKQREVkkeNmrBcrugsRtkid1tcFJ2/k/rvkLqtt8TT/S9vFt+qskVa/SU6j4sckZQjLclMfoSlWkbJamfZI58G3C39e9Z+qpfM9MWREA0FojAA2ABO3wW8WBmaPzliLNQfWezo+kcwly0kKqJwojhtM5yJRaicdRfuWN8MropGlr2HZzT1gr8LwrWOhRCt9FQtpYy/lZRsA0tafBo3Pv2UVHG+aVscbS57js1o7SrzOxnB6KgoD/MlIY8jv+s5afDY8kpah7QT+vYbX0zLyIWeZ1ixJM87ukcXH9V5oizG23ligqHRtLzvPxvcN2QAyH09Q96nlc6VaMXpm9lXjZzgeH0DkPeVe4dWp6hOW0er/AnWsyNBqu759qCwQd2RHybf06/futKvr3F73Pcd3OO5Piviq3WO2yVj7si3l5Cy8XG6bK1I2DpGZu3tWIqfQ1LzjNOsOHQrsJ/4jyH7pmkqdt8YLuzsFmSR7a/e12XrsH1mw8/1JUkujWmYvWEU0UTxFdruLWuPXsD1+IKgb1Gxjrb61mMskb7CO8eCt8Tpl4rvXWMtmv8ARO1debsY6IizBRs8LnLWFteUhPFE4/SRHqcP5VTlMPT1PSOUxLgLO3Tj6uI9x7j8VBrPxOWs4e4J67uXU9h6nDuKv6bVxjHwb1mD+q+aGRn05ZbGFJG+KR0cjS17TsWkbEFflX92hR1hj/P6BEV5g2ew9p7nfsVCTwS1p3wzMLJGHZzT1hL1WklQ008xez8zkocvoeaIiqECz0DkXttzY9ziY3t8owdxHWr5c40HWfJmZLAB4IoiCfEro69lwaUnpFzebx6FynPIERFqjQiIgARuNj1LkGeo/N2as19tmB/Ez1TzC6+of5QKHKtfaP8A2n/EfusfjVHiafnW8f8AQm6OY5IZEWXTxd6+4CrVlk8Q3l7V5KMJSeIrLKqWTEXZMR9z0/yW/BRVHQNuXZ12wyFva1nSd/Cva0DatWKBpJbG0NBPWdl6bg2kuplKdkcJos0wa6s9URFvjzHtUKl1nDZrxyj/AFN3Wnj0fjIMjDchEjPJu4vJ77tJ/VUCJNmnqsalOKbRxxT3CIicdCIiACIiACIiANFm9LUsw4zbmCz/AOowfW9I7VOf931vj289h4d+vhO66AioXcN010ueUev0ISri3lmiwmlqeHcJtzPZ2/zHD6voHYsTXVR8+EZMwb+QkDneg8lUL8SxMmifFI0OY8FrmntCZPR1vTyogsJg4Ll5UcRRVmZ0VbrzOlxzfLwE7hm/Sb4eK0sen8vJIGNx9jfxZsPaV423RX1y5JQZTcJJ4wa9jHSSNjYCXOIAA7SrjVThitMUcUw7Oftxegcz7ysnTWkTj5m3b5a6dv1IxzDD3nvK1XygB/zrWJ+p5Ho+3mtGOls0uinZNYlLC9F+43lcYNskURFiCArrC/4Noi1fPKWfct//AC39yomCJ088cLBu57g0ekqy1rM2ljaGJiPJrQ5wHcBsP3WloPs4Waj/ABWF6sZX0TkR1azNUsMsQSFkrDuHBXdezj9aY/zeyGw5GNvIjr9I7x4Ln69IJ5a0zJoXuZIw7tc08wkaXVunMZLMHuv53ORnjo9j3yONs4u26tZZwuHUexw7wsRX1HIUtX0PMMgGx3mDdjx2+I/cKOymLs4m46tYbsRza4dTh3hS1WlUEranmD/L5MJRx1WxhIiKkQN5pO++jn4ACfJznybx379XvVxqLTcOai8owtittHRftycO4qB01Ufb1BUa0bhjxI49wHNdbXp+D1K7SyrtWY5LNK5otM5Da0/lachZJSlPc5jeIH9QvbH6Xyt+QAVnxR785JRwgfyusIprgNPNlyePI74Cya/D4iDDUW1oeZPN7z1uPetgiLahCNcVCKwkOSwsIIiKZ0IiIALDymOiyuPkqTEta/bpDrBHasxFGcVOLjLZg1noaSjpTEUdiKwmeP6pul7upbprWsaGtaGgdQA2X1FGumupYrikcSS2CIiYdCIiACIiACIiACIiACIiACIiACIiACIiACIiAC0GqsG7MY8GEDzmElzB+IdoW/RKupjdW657M40msM4hJG+KR0cjHMe07FrhsQvyuxXsLjskd7VWN7/x7bO9oWNX0thq0gkZSY5w6uMl236FeblwG3mxGSwVnQ87kppDBvNgZW43ydeEcTOPlxHv9AWl1DkxlszNYb/lDoR+qP8ArddWtVIblSSrMzeJ7eEgcuS5fqDT0+En35yVXnoSbe4+K7xHRz02mjXWsx3b+f6HbIOMcLY0qIiwCufuGaSvMyaJxbIw8TXDsK6oatbU+n4H2WbGRgcHDrY7t2XKF13TkD62n6Ucg2d5MEju35rd4GueU65LMWuo+jq2iAyGkcrSkIZAbEfY+Ln7R1rwq6Zy9uQNbSkjHa6QcIHtXWkV98CocsqTx5DPAjk0untPQ4OuekJLMg6cm3uHgt0iLXqqhVBQgsJDUklhBERMOhERABERABERABERABERABERABERABERABERABERABERABERABERABERABERABERABERABeVmtDcrvgsRtkieNi0r1RcaTWGBzPOaQuY+Z0tON1iqeY4ebm+BH7qeEErn8AieX/hDTuu2r8iNgdxBjd+/ZYd3Aq5z5q5cq8txEqE30Ofad0fYnsMtZGMxQNPEI3fWf6R2BdDA2Gw6kRaWk0delhyw/FjIQUVhBERWyYREQAREQAREQAREQAREQAREQAREQAREQB//9k="/>
          <p:cNvSpPr>
            <a:spLocks noChangeAspect="1" noChangeArrowheads="1"/>
          </p:cNvSpPr>
          <p:nvPr/>
        </p:nvSpPr>
        <p:spPr bwMode="auto">
          <a:xfrm>
            <a:off x="80963"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1038" name="AutoShape 14" descr="data:image/jpeg;base64,/9j/4AAQSkZJRgABAQIAHAAcAAD/2wBDAAgGBgcGBQgHBwcJCQgKDBQNDAsLDBkSEw8UHRofHh0aHBwgJC4nICIsIxwcKDcpLDAxNDQ0Hyc5PTgyPC4zNDL/2wBDAQkJCQwLDBgNDRgyIRwhMjIyMjIyMjIyMjIyMjIyMjIyMjIyMjIyMjIyMjIyMjIyMjIyMjIyMjIyMjIyMjIyMjL/wAARCADcAW0DASIAAhEBAxEB/8QAGwABAQADAQEBAAAAAAAAAAAAAAYEBQcDAQL/xABIEAABBAECAgUHCwIDBQkBAAABAAIDBAUGERIhIjFBUWETFHFykaGxBxUjMjQ1UnOBwdFC4SUzYiRDgoPwFhcmRFNjkqKy4v/EABoBAAIDAQEAAAAAAAAAAAAAAAADAgQFAQb/xAA1EQACAgECBAMFBwQDAQAAAAAAAQIDEQQxBRIhQRNRcSIyM2GRIzSBodHh8BRCUrEkcsHx/9oADAMBAAIRAxEAPwDudnK06dqOvZmbE+QbtL+QP6rLa5r2hzHBzT1EHcKC+UH7VU9UqYpZW9j3b1bUkf8ApB5exYd/GP6fUSqnHKXkIldyywzsqKAo6/sR7NvVmyj8cZ4T7OpU1DVGJyGwZZEch/ol6J/hXqOI6a7pGXXyfQZGyMtmblF8BBG4IIPaF9V4mEREAEREAEREAEREAEREAEREAEREAEREAEREAEREAEREAEREAEREAEREAEREAEREAEREAEReNi1XqRmSxNHE3ve7ZcbSWWB7Ipa/rnHVt21WvsvHaOi32lTF/WWWu7tjkbWjPZEOftWbfxbTVdE+Z/L9dhcrYo6NcyNOhGX2rEcY26nO5n9F7QTMsQRzR78D2hzd+4rikkj5Xl8j3PcesuO5XYsR9z0/yW/BQ4fxGWrskuXCRyuznZHfKD9qqeqVGKz+UH7VU9UqMXnuK/e5/wA7Fe332ERFnizYUc3kcaR5tae1v4Cd2+wqnoa/I2bfq7974j+xUQit0a7UUe5Lp5dicZyjszr9DP4zIgCvaZxn+h/Rd7CtkuHdR3C21DUmVx2witOcwf0SdIe9bNHHltdH8V+g6N/mjraKMoa/hfs2/WdGe18XMexU1LL0Mi0GrajkP4d9j7OtbNGtov8Ahy6/mOjOMtmZqIitEgiIgAiIgAiIgAiIgAiIgAix7V6rSbxWbEcQ/wBbtlq36uwjHbG6D6rHH9kmeoqreJyS9Wcckt2bxFpGauwj99roHrMcP2WQzUOIkIDchBuewu2XI6qiW019Uc5o+Zs0WIzJ0JBuy5XP/MCyGzRP+rKx3ocCmqcXszuUftE3RSOhERABERABEXxzmsaXOcGtHWSdggD6i0V/VuJo7t8v5eQf0xDf39SmL+vLs+7acLK7fxO6Tv4VC/iemp6OWX5LqLlZFHQZZY4WF8sjWMHW5x2Cn7+tMVT3bE91mQdkY5e0rnNq9bvP47ViSV3+p26x1jX8dsl0qjj16iZXvsU9/XGStbtrhlZh/Dzd7Sp2ezPakMk8r5Xnte7deSLHu1N1zzZJsU5OW4RESCIXZMR9z0/yW/BcbXZMR9z0/wAlvwW/wD4k/QsUbsjvlB+1VPVKjFZ/KD9qqeqVGKhxX73P+dhdvvsIiLPFhERABERABeldkkliOOIkSOcGt269yvNUei6HnedbM4bsrt4z6eof9eCdp6ndbGtd2SisvBem9RxFaCtcusY9sYG8j+k7btWM/VmEYOd5p9Vrj+y5/qa/84Z6xIDvGw+TZ6B/fdahbV/G7K5uFUVhdFuOdzTwjp79bYVm+0kr9vwxnn7VjP19jGnoQWHf8IH7rnKKs+N6p7YX4EfGkXr/AJQoNuhQlPrPAWO/5Qpefk8ewd3FIf4UUiVLi+sf9/5Ij4s/MrX6/wAifqVqzfTuf3WM/XGZcOi6Fnoj/lTaJUuI6p72M54kvM3j9XZt+/8AtnDv+FgCxn6izEn1sjP+jtlrESZaq+W839Wc5peZtse/KZjIR1GXbDi88yZCQ0dpVTm83HpyozF448Vnh3fI47lu/ae8leGlIGYnB281YGxc0iPfuH8lRlmxJbsyWJXcUkji5xWh4stLp00/bn38l+4zLhH5s+TzzWZTLPI6SR3W5x3K80RZLbbyxIREXAC+h7h1OI9BXxEAezLlmPbgsSt26tnkLIZmspH9XIWR/wAwlYKKatnHZs7lm3ZqfNRkbZCU7djtishmss2z/wAy13rRgrQImrWaiO039Wd55eZTs13lmnpMrv8ASw/sVks+UG6NuOnA7v2JCj0TlxLVrabO+JPzLhnyhn/eY/8A+Mn9l+9bNdbxVLIwSP8AInYOaDy2cNwdlCK90+4ZvR9nGvO8kILW/FvvV7Tau7WRnp7XltdPVdRkZuacWQSL65pa4tcNiDsQviwxAREQAREQAREQAXZMR9z0/wAlvwXG12TEfc9P8lvwW/wD4k/QsUbsjvlB+1VPVKjFZ/KD9qqeqVGKhxX73P8AnYXb77CIizxYREQAREQAV1hAMJou1kXDaWcEs+Df3Ki6ld9u3DXjG7pHho/VV+t7DKtWjiYTsxjQ5wHcOQ/daWg+yhZqH2WF6sbX0TkRRJJJJ3JREWaKCIiACIiACIiACyKNSS/ehqxjpSuDfR4rHVloikyFlrMWOUcTS1hPtcf2VnR0ePcodu/p3JQjzPB+taW2VKlTC1jsxjQ54HcOQH7qLWVkrr8jkZ7cnXI4kDuHYPYsVd1l/j3Oa22XotgnLmeQiIqpEIrPG6XxjMLDdy87oXS8xu/hAB6gvQae0vKfo8tt4eWb/C0Vwy5pPKWezfUZ4UiIRW50lgpHbR5j9ONhWPktE+SpGzjbXnXD9ZnLcjw27VyXDNSk5JJ48mmHhSJBEIIJBGxHYizxYREQAREQAVHou/5nnWwuOzLDfJn09Y/68VOL9wyugmZKw7PY4OB8Qnae502xsXZkovDybjVdDzDPzho2jl+lb+vX791pFd6uibk9P0stENy0Di27nfwVCJ/EalXqHy7PqvRnbFiQREVIgEREAEREAF2TEfc9P8lvwXG12TEfc9P8lvwW/wAA+JP0LFG7I75QftVT1SoxWfyg/aqnqlRiocV+9z/nYXb77CIizxYREQAREQBU6GoecZd9t46FZm+5/EeQ/dajPXvnHNWbAO7C/hZ6o5BVFL/AtCS2T0Z7Q3b39LkPdzUKtLVfY6auju/af47fkNl0iohERZooIiIAIiIAIiIA/cMT55mRRjie9wa0DtJVtqaVmF05Vw0B6cg+kI7h1+0rA0RjRYyL70o+irDcE9XEf4C1GfyRyuYnsA/R78MY/wBI6v5WnX/x9I7P7p9F6d/0Gr2YZ8zWIiLMFBbPAY05XMQ1yD5MHikPc0df8LWK605EzBaZs5icDyso+jB7uoD9SrmhoVty5vdXV+iJwjl9TX63yYsZFlCI/Q1hsQOri/sFKr9yyvmmfLIeJ73Fzie0lfhK1N7vtlY+5yUuZ5C2+Cz9jCWN29Ou4/SRE9fiO4rUIoVWzqmpweGjibTyi7zGCqZ+n864YtMx5vjHLiPo7HKFex0byx7S1zTsQRsQVscNmrOFtiWE8Ubv8yMnk4fyqzJYqlquj85YxwZbA6bDy4j3Hx8VpTrhrouypYsW68/mv0GNKfVbkCi/csUkEropWOZI07Oa4bEFfhZLWOjFBERABERAF3pORuV05dxMp3LQQ3fud1ewqHljdDK+N42cxxaR4hbnSV/zHPw8R2jm+id+vV79l66yoeZ558jRtHYHlB6e33rTu+20cLO8PZfp2Gv2oJ+RPIiLMFBERABERABdkxH3PT/Jb8FxtdkxH3PT/Jb8Fv8AAPiT9CxRuyO+UH7VU9UqMVn8oP2qp6pUYqHFfvc/52F2++wiIs8WEREAFk46o6/ka9VvXK8N9A7VjKu0JSD7ti/INmV2bAnvPX7lZ0lPj3xr8/8AXclCPNJI/eu7bWyVMZFyZCzicB7B7vio5ZuWunI5WzaJ5PeeHwHZ7lhLusu8a+U1t29OwTlzSbCIiqkQiIgAiIgAvoBJAA3J5AL4t/pDGfOOaY97d4a/0jvT2D2/BNoqldYq47s7FZeDe5AjTejI6bSBatDZ23XufrewclBre6tyfzlm5Ax28MH0bPHvPtWiVniFsZ28kPdj0X4ErHl4XYIiKiQM3E0H5PJwVG77Pd0j3N7SqPW+QY19fE19hFA0OeB37ch+g+KytL02YTEWM3dHCXM+jB6+H+5UXasyXLUtiU7vkcXFac1/TaRQ/us6v/qtvqNfswx3Z4oiLMFBERABZ2LytnEW22Kz9vxMPU4dxWCilCcoSUovDR1PHVHQLdOhrLH+d0i2K/GOk09fod+xUJZrTVLD4J4zHKw7OaV64/IWcZbbZqyFj29fc4dxVu9mP1rjuNnDDkY2/qPT3tWq1DXrMelq+kv3G9LPU58iyLlKxQsvr2YyyRp5g9viFjrJlFxeHuJCIi4B9a4seHNOzgdwVd6jaMzpKplGDeSIBzv15O96g1caKnZexd7ETHcEEtB7ncj71pcNam56d7TX5rqhtfXMfMh0XrZgfVtSwSDZ8by0/ovJZzTTwxQREXACIiAC7JiPuen+S34Lja7JiPuen+S34Lf4B8SfoWKN2R3yg/aqnqlRis/lB+1VPVKjFQ4r97n/ADsLt99hERZ4sIiIAK6d/gOgQPq2LY/Xpf8A8qTw9E5HL1qoHJ7xxeqOZ9y32u7wkyENGM9Cuzcgd5/stLSfY0WX9/dXq9/yGw6RciTREWaKCLJZj7sjeJlSdzT2iMkLxkikhdwyxuY7ucNipOEkstHcH4REUTgREQAW/wBMagGFsPZMzirTbcew5tPetAibTdOmashujsW08ouL+kqmVYbuEsx7P5mMno7+B7PQpuxp3L1XESUZiB2sbxD3LDq3rVGTylWeSJ3e07breQa4y8TeF5hl8XM5+5XnZor/AGppwfy6r6DMwlv0NXBgsrYcBHQnPiWED3qmxekYce0X83NG2OPpeS35fqe30LBl13lXtIYyCPftDdyPatFdyd3Iycduw+U9gJ5D0BEZ6Kj2opzfz6IMwjt1NrqbUbsxMIK4LKcZ6I6uI95U+iKjddO6bsm+rFybk8sIiJRwIiIAIiIAL3qW56NllivIWSsO4IXgi6m4vK3A6DFNQ1rjvIzBsGQiHIjrHiO8eCicjjrOLuOrWWcLx1HscO8LwgnlrTsmgkdHIw7tc08wrulfoawoeY32tjvMHRcO097f3C1VKGvXLLpau/aXr8xvSzfcgEWflsTZw9swWG8utjx1PHeFgLLnCUJOMlhoW1jowttpu/8AN2drSk7Rud5N/oPJalAdjuOtdqsdc1OO6BPDyU+uKHm2aFlo2ZZbxf8AEOR/ZTCvcqPn3Q8F1vOauA536cnfyoJXeJVqN/PHaXVfiTsXtZXcIiLPFhERABdkxH3PT/Jb8FxtdkxH3PT/ACW/Bb/APiT9CxRuyO+UH7VU9UqMVn8oP2qp6pUYqHFfvc/52F2++wiIs8WEREAWWhajYzcykvJkLOBpPtPu2UrftuvX57T+uV5d+nYrLI/4FoWGoOjPZ2Du/nzd7uShVpa37KqvT+Sy/V/oNn0SietatLbsx14GF8kjuFoCum1MPpCoyW20Wb7xuBtuf0HYPFYOhajGvt5OUdGBvC0ns5bn3fFTOTvy5LITWpXEl7uQ7h2BSq5dJQrmszltnsl3BexHm7spJdf3TJ9FUgYzucSSsyrqjGZwCpl6bIy/kH9bd/T1hQiKEeKalP23zLyexxWy7m91Jp5+Fna+MmSpKeg/u8CtNDBNZlEcET5HnqawblXeC/8AEek5sfYd9JCeBrzz27Wn9l9u5LHaPrClRhbLcLd3uPxcf2VizQVSxqFLlraz88+SJOCftbIm49I5uRgcKfD4OeAVgXcRfx3O1Vkjb+Ijce1bCXV+akkLhb4B+FrBsFtMZraR7hXy8TJYH9F0gbzHpHUQkqvQWPljKUX5vGPyOYrfTJHIqfVOn4qAZkKJDqcx6hzDCerbwKmFS1FE6LHXPchKLi8MIvvC7bfY7ehfEkiEREAEREAEREAEREAF6urzNrtndE8QvJDXkciR4ryVpp/O1L9EYXLMYGEcMb9tge4HuPirOlphdPklLlfbyz8yUUm8Mi0W71Bp2fCz8Q3kqvPQk26vA+K0iVbVOmbhNYaONNPDC/Ucj4ZWyRvLHtO7XA7EFflEtPBwvMXl6ep6XzZlg0Wf6JOriPeO4qWzWEs4W2Y5QXRO/wAuUDk4fyta1xa4OaSHA7gjsVxhs/WzlT5ozIaXuGzJTy4j2ehy1YWQ1sVXc8TW0vP5P9Rqan0e5DItxntP2MJY6W8lZ5+jlA9x8Vp1nW1Tqm4TWGhbTTwy00LabNHcxc3NkjeNoPsI+Ck79V1G/PVf1xPLVkYO8cdma1nfZrXgP9U8it5ruiIsjDdYOhYZsSPxD+2yvy+30Kfet4/B/uM96HoSaIizBQREQAXZMR9z0/yW/BcbXZMR9z0/yW/Bb/APiT9CxRuyO+UH7VU9UqMVn8oP2qp6pUYqHFfvc/52F2++wiIs8WFs9PUPnHOVoCN2B3G/1RzWsV1oKiWwWshwbuP0cYPbtzP7K5oKPH1EYPbd+iJ1x5pJGs1xf85zLazD0KzeHb/UeZ/ZTCoL+mc7JamsSVDI6R5cSxwPWsSpgb8mSr156c0bXyAOLmHYDt5qWqrvtvc5Qay/L6HZKTlnBSzf4L8n7I/qzWxz7+lzPuUKq/XlsOu1qLD0IGcRHier3D3qQUuJSXjKqO0El+oWPrjyCInWs8WXeif9iwuQvyco99x48I/uom1Ykt2pbEpJfI4uJKtsz/g2iKtEcpZwA7/9O/hQi0+IN1wr0/8Aisv1fUbZ0SiERFmCi80zxZnSlzGycyzdsZd2bjcewr6MfgdLQMdf2tXCN+Hbf2DqA8SvmkiMVpi7kpfqklzR37DYe9RNu1NdtSWZ3l0kh3JK3bdRGnT1SlFOzHTPZdv2HuSjFPuWP/buqDwNxQ8l3cQ6vRsvdkOntVsc2BgqXdtwAA0+zqIUCv3DNJXmZNE8skYeJrh2FVY8Tsk8XpSj5YX5EfFb97qZOTxtjFXX1bDdnN5hw6nDvCw1dZ7gzmkK+VDQJ4tuLb07OHt5qFVfW6eNNmIPMWsr0ZGceV9AiIqhAIi2+nMjUxuVbNcgEkZHDxHnwb9u3ap1QU5qMnhPudSyzUIq7UWmGNiOTxO0lV44nMZz4fEeCkUzUaeennyT/wDp2UXF4YRESCJY6e1NFLCMVmNpIHjgZI/s8HfytfqPTMmIf5xBvJSeeTuss8D/ACp5VWnNTiuwY7J/S039EOdz4PA+C06r4amCo1D6raXl8n8hqkpLlkSqKn1Jpc0N71D6Sk7pEDnwb/EKYVK+idE+Sa6kJRcXhhOo7hESSJaYHUkF2t805kB8bxwslf29wP8AK1OodNz4aYyxgyU3Hov/AA+BWhXS9J3RmMA+tbAlMR8k4O58Tezf/rsWzpWtfH+nt95L2X/4x0fb9l7nNo43yvDI2Oe49QaNyug36dnJaFZ5zC9lquwP2cOZ4eW/6hUlPG0qDOGrWjiHe0cz+qyXND2FrhuCNiFqaThHgwmpyzzLHyGwqwnlnD0WblqRx2Vs1SOUbzw+jrHuWEvKTi4ScXuiq1joERFE4F2TEfc9P8lvwXG12TEfc9P8lvwW/wAA+JP0LFG7I75QftVT1SoxWfyg/aqnqlRiocV+9z/nYXb77CIizxZ9ALiABuTyAXYcLRGOw9atts5rAXeseZXNtLUPnDP12OG8cZ8o/wBA/vsusL0vAaMKVz9F/wClmiO7CIi9EWDkOoZnzagvPfvuJS3n3DkFrFTa0xUlPLOuNafIWOluOx3aP3UyvA6yuUL5xnvllCaak8hbLAUvnDOVYCN28fE70DmVrVcaIxxrQ2MvYbws4CI9+4cyVPQUeNfGPbd+iO1x5pGv11d84zLazT0K7NtvE8z+yl1kXrLrl6ey7rleXe0rHStVd410rPNnJPLbC+taXvDWjck7AL4t1pWl59qCu0jdkZ8o79P77KFNbtsjBd2cSy8FBqlwxWl6OLYdnPA4vQOZ95UKqLWd3zvPvjB3ZXaIx6esqdVriNinqGo7R6L8CdjzIIi/cMTp544WDdz3BoHiVRSy8IWdD07jPPNF+azPcxlhznbjrDd/7LFkymmcC7yFWoLUreTnAB3/ANj+y/erL5w+Hq4qq7gc9nC4jrDRy95UAt7WataVxprinKKSbfX6D5z5cJblyzVeDufRXcUGMP8AVwNdt7OaxsxpatLSOSwknlYduJ0QO/Lw/hR6otIZeShlmVnOJr2DwuaeoO7Cq9WsjqZKrUpddmlhoip83SROot5qzHNx2dlbG3hilAkaB2b9fv3WjWbdU6rHXLdC2sPBvtO6kmw0vkpN5Kbz0mfh8Qttn9Nw3a/zthuF8bxxPiZ8R/Ci1uMDqCxhLI2JfWcfpIt/ePFXNPqoSh4Go6x7PvH9icZLHLLY06K4zWAq5qp87YXZz3c3xN5cXfy7D4KIc0tcWuBBB2IPYkanSz08sPqns+zIyi4s+IiKsRKTTmp340+aXN5aL+Wx5lno8PBZOotMMZF854naSq8cTmM58I7x4KSW+07qWbDyiGXeSk49Jn4fEfwtGjUwsh4Gp27Puv2GRkmuWRoUVrm9LxZCEZPCcL2SdJ0TTyPi3+FJSULkT+B9WZrt9tjGUjUaS2iWJLK7NbMjKDiY66FoCu+PG2Z3DZskgDfHYf3U5iNJ5DIytdNE6vX36T3jYkeAXTKlWKlVjrQN4Y427NC1uDaKxWePNYS2+Y6mDzzM9kRF6cskDr+hwWa99o5SDybz4jq93wUYut6lofOOCsxAbyMb5RnpHNckXjuM0eHqeZbS6/qU7o4lkIiLJFBdkxH3PT/Jb8FxtdkxH3PT/Jb8Fv8AAPiT9CxRuyO+UH7VU9UqMXVNQabZnPJv84dFJGNm8twVF3tHZanu5kQsMHbEdz7OtK4por3fK1Ryn5EbYS5m8E+i/ckUkLyyVjmOHWHDYr4xjpJGsYN3OIAHisbDzgSX+gaHkqM95w6UruBvqj+/wVgsXG020MbXqt/3bAD4nt96yl73R0eBRGvyX5l+EeWKQREVkkeNmrBcrugsRtkid1tcFJ2/k/rvkLqtt8TT/S9vFt+qskVa/SU6j4sckZQjLclMfoSlWkbJamfZI58G3C39e9Z+qpfM9MWREA0FojAA2ABO3wW8WBmaPzliLNQfWezo+kcwly0kKqJwojhtM5yJRaicdRfuWN8MropGlr2HZzT1gr8LwrWOhRCt9FQtpYy/lZRsA0tafBo3Pv2UVHG+aVscbS57js1o7SrzOxnB6KgoD/MlIY8jv+s5afDY8kpah7QT+vYbX0zLyIWeZ1ixJM87ukcXH9V5oizG23ligqHRtLzvPxvcN2QAyH09Q96nlc6VaMXpm9lXjZzgeH0DkPeVe4dWp6hOW0er/AnWsyNBqu759qCwQd2RHybf06/futKvr3F73Pcd3OO5Piviq3WO2yVj7si3l5Cy8XG6bK1I2DpGZu3tWIqfQ1LzjNOsOHQrsJ/4jyH7pmkqdt8YLuzsFmSR7a/e12XrsH1mw8/1JUkujWmYvWEU0UTxFdruLWuPXsD1+IKgb1Gxjrb61mMskb7CO8eCt8Tpl4rvXWMtmv8ARO1debsY6IizBRs8LnLWFteUhPFE4/SRHqcP5VTlMPT1PSOUxLgLO3Tj6uI9x7j8VBrPxOWs4e4J67uXU9h6nDuKv6bVxjHwb1mD+q+aGRn05ZbGFJG+KR0cjS17TsWkbEFflX92hR1hj/P6BEV5g2ew9p7nfsVCTwS1p3wzMLJGHZzT1hL1WklQ008xez8zkocvoeaIiqECz0DkXttzY9ziY3t8owdxHWr5c40HWfJmZLAB4IoiCfEro69lwaUnpFzebx6FynPIERFqjQiIgARuNj1LkGeo/N2as19tmB/Ez1TzC6+of5QKHKtfaP8A2n/EfusfjVHiafnW8f8AQm6OY5IZEWXTxd6+4CrVlk8Q3l7V5KMJSeIrLKqWTEXZMR9z0/yW/BRVHQNuXZ12wyFva1nSd/Cva0DatWKBpJbG0NBPWdl6bg2kuplKdkcJos0wa6s9URFvjzHtUKl1nDZrxyj/AFN3Wnj0fjIMjDchEjPJu4vJ77tJ/VUCJNmnqsalOKbRxxT3CIicdCIiACIiACIiANFm9LUsw4zbmCz/AOowfW9I7VOf931vj289h4d+vhO66AioXcN010ueUev0ISri3lmiwmlqeHcJtzPZ2/zHD6voHYsTXVR8+EZMwb+QkDneg8lUL8SxMmifFI0OY8FrmntCZPR1vTyogsJg4Ll5UcRRVmZ0VbrzOlxzfLwE7hm/Sb4eK0sen8vJIGNx9jfxZsPaV423RX1y5JQZTcJJ4wa9jHSSNjYCXOIAA7SrjVThitMUcUw7Oftxegcz7ysnTWkTj5m3b5a6dv1IxzDD3nvK1XygB/zrWJ+p5Ho+3mtGOls0uinZNYlLC9F+43lcYNskURFiCArrC/4Noi1fPKWfct//AC39yomCJ088cLBu57g0ekqy1rM2ljaGJiPJrQ5wHcBsP3WloPs4Waj/ABWF6sZX0TkR1azNUsMsQSFkrDuHBXdezj9aY/zeyGw5GNvIjr9I7x4Ln69IJ5a0zJoXuZIw7tc08wkaXVunMZLMHuv53ORnjo9j3yONs4u26tZZwuHUexw7wsRX1HIUtX0PMMgGx3mDdjx2+I/cKOymLs4m46tYbsRza4dTh3hS1WlUEranmD/L5MJRx1WxhIiKkQN5pO++jn4ACfJznybx379XvVxqLTcOai8owtittHRftycO4qB01Ufb1BUa0bhjxI49wHNdbXp+D1K7SyrtWY5LNK5otM5Da0/lachZJSlPc5jeIH9QvbH6Xyt+QAVnxR785JRwgfyusIprgNPNlyePI74Cya/D4iDDUW1oeZPN7z1uPetgiLahCNcVCKwkOSwsIIiKZ0IiIALDymOiyuPkqTEta/bpDrBHasxFGcVOLjLZg1noaSjpTEUdiKwmeP6pul7upbprWsaGtaGgdQA2X1FGumupYrikcSS2CIiYdCIiACIiACIiACIiACIiACIiACIiACIiACIiAC0GqsG7MY8GEDzmElzB+IdoW/RKupjdW657M40msM4hJG+KR0cjHMe07FrhsQvyuxXsLjskd7VWN7/x7bO9oWNX0thq0gkZSY5w6uMl236FeblwG3mxGSwVnQ87kppDBvNgZW43ydeEcTOPlxHv9AWl1DkxlszNYb/lDoR+qP8ArddWtVIblSSrMzeJ7eEgcuS5fqDT0+En35yVXnoSbe4+K7xHRz02mjXWsx3b+f6HbIOMcLY0qIiwCufuGaSvMyaJxbIw8TXDsK6oatbU+n4H2WbGRgcHDrY7t2XKF13TkD62n6Ucg2d5MEju35rd4GueU65LMWuo+jq2iAyGkcrSkIZAbEfY+Ln7R1rwq6Zy9uQNbSkjHa6QcIHtXWkV98CocsqTx5DPAjk0untPQ4OuekJLMg6cm3uHgt0iLXqqhVBQgsJDUklhBERMOhERABERABERABERABERABERABERABERABERABERABERABERABERABERABERABERABERABeVmtDcrvgsRtkieNi0r1RcaTWGBzPOaQuY+Z0tON1iqeY4ebm+BH7qeEErn8AieX/hDTuu2r8iNgdxBjd+/ZYd3Aq5z5q5cq8txEqE30Ofad0fYnsMtZGMxQNPEI3fWf6R2BdDA2Gw6kRaWk0delhyw/FjIQUVhBERWyYREQAREQAREQAREQAREQAREQAREQAREQB//9k="/>
          <p:cNvSpPr>
            <a:spLocks noChangeAspect="1" noChangeArrowheads="1"/>
          </p:cNvSpPr>
          <p:nvPr/>
        </p:nvSpPr>
        <p:spPr bwMode="auto">
          <a:xfrm>
            <a:off x="80963" y="-144463"/>
            <a:ext cx="304800" cy="304801"/>
          </a:xfrm>
          <a:prstGeom prst="rect">
            <a:avLst/>
          </a:prstGeom>
          <a:noFill/>
        </p:spPr>
        <p:txBody>
          <a:bodyPr vert="horz" wrap="square" lIns="91440" tIns="45720" rIns="91440" bIns="45720" numCol="1" anchor="t" anchorCtr="0" compatLnSpc="1"/>
          <a:lstStyle/>
          <a:p>
            <a:endParaRPr lang="zh-CN" altLang="en-US"/>
          </a:p>
        </p:txBody>
      </p:sp>
      <p:pic>
        <p:nvPicPr>
          <p:cNvPr id="1041" name="Picture 17" descr="http://img4.imgtn.bdimg.com/it/u=1590368520,2884245320&amp;fm=23&amp;gp=0.jpg"/>
          <p:cNvPicPr>
            <a:picLocks noChangeAspect="1" noChangeArrowheads="1"/>
          </p:cNvPicPr>
          <p:nvPr/>
        </p:nvPicPr>
        <p:blipFill>
          <a:blip r:embed="rId2"/>
          <a:srcRect/>
          <a:stretch>
            <a:fillRect/>
          </a:stretch>
        </p:blipFill>
        <p:spPr bwMode="auto">
          <a:xfrm>
            <a:off x="6643702" y="4929198"/>
            <a:ext cx="1857356" cy="1160848"/>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xfrm>
            <a:off x="285720" y="785794"/>
            <a:ext cx="8229600" cy="1371600"/>
          </a:xfrm>
        </p:spPr>
        <p:txBody>
          <a:bodyPr/>
          <a:lstStyle/>
          <a:p>
            <a:pPr eaLnBrk="1" hangingPunct="1"/>
            <a:r>
              <a:rPr lang="zh-CN" altLang="en-US" dirty="0" smtClean="0">
                <a:solidFill>
                  <a:srgbClr val="0033CC"/>
                </a:solidFill>
                <a:ea typeface="黑体" panose="02010609060101010101" pitchFamily="2" charset="-122"/>
              </a:rPr>
              <a:t>工作流程</a:t>
            </a:r>
            <a:endParaRPr lang="zh-CN" altLang="en-US" dirty="0" smtClean="0">
              <a:solidFill>
                <a:srgbClr val="0033CC"/>
              </a:solidFill>
              <a:ea typeface="黑体" panose="02010609060101010101" pitchFamily="2" charset="-122"/>
            </a:endParaRPr>
          </a:p>
        </p:txBody>
      </p:sp>
      <p:sp>
        <p:nvSpPr>
          <p:cNvPr id="28676" name="Text Box 6"/>
          <p:cNvSpPr txBox="1">
            <a:spLocks noChangeArrowheads="1"/>
          </p:cNvSpPr>
          <p:nvPr/>
        </p:nvSpPr>
        <p:spPr bwMode="auto">
          <a:xfrm>
            <a:off x="4191000" y="2362200"/>
            <a:ext cx="609600" cy="2654300"/>
          </a:xfrm>
          <a:prstGeom prst="rect">
            <a:avLst/>
          </a:prstGeom>
          <a:noFill/>
          <a:ln w="9525">
            <a:noFill/>
            <a:miter lim="800000"/>
          </a:ln>
        </p:spPr>
        <p:txBody>
          <a:bodyPr>
            <a:spAutoFit/>
          </a:bodyPr>
          <a:lstStyle/>
          <a:p>
            <a:pPr>
              <a:spcBef>
                <a:spcPct val="50000"/>
              </a:spcBef>
            </a:pPr>
            <a:r>
              <a:rPr lang="zh-CN" altLang="en-US" sz="2800" b="1">
                <a:ea typeface="仿宋" panose="02010609060101010101" pitchFamily="49" charset="-122"/>
              </a:rPr>
              <a:t>培养单位审核</a:t>
            </a:r>
            <a:endParaRPr lang="zh-CN" altLang="en-US" sz="2800" b="1">
              <a:ea typeface="仿宋" panose="02010609060101010101" pitchFamily="49" charset="-122"/>
            </a:endParaRPr>
          </a:p>
        </p:txBody>
      </p:sp>
      <p:sp>
        <p:nvSpPr>
          <p:cNvPr id="28677" name="AutoShape 7"/>
          <p:cNvSpPr>
            <a:spLocks noChangeArrowheads="1"/>
          </p:cNvSpPr>
          <p:nvPr/>
        </p:nvSpPr>
        <p:spPr bwMode="auto">
          <a:xfrm>
            <a:off x="3581400" y="3200400"/>
            <a:ext cx="609600" cy="228600"/>
          </a:xfrm>
          <a:prstGeom prst="rightArrow">
            <a:avLst>
              <a:gd name="adj1" fmla="val 50000"/>
              <a:gd name="adj2" fmla="val 66667"/>
            </a:avLst>
          </a:prstGeom>
          <a:solidFill>
            <a:schemeClr val="accent1"/>
          </a:solidFill>
          <a:ln w="9525">
            <a:solidFill>
              <a:schemeClr val="tx1"/>
            </a:solidFill>
            <a:miter lim="800000"/>
          </a:ln>
        </p:spPr>
        <p:txBody>
          <a:bodyPr wrap="none" anchor="ctr"/>
          <a:lstStyle/>
          <a:p>
            <a:endParaRPr lang="zh-CN" altLang="en-US"/>
          </a:p>
        </p:txBody>
      </p:sp>
      <p:sp>
        <p:nvSpPr>
          <p:cNvPr id="28678" name="Text Box 8"/>
          <p:cNvSpPr txBox="1">
            <a:spLocks noChangeArrowheads="1"/>
          </p:cNvSpPr>
          <p:nvPr/>
        </p:nvSpPr>
        <p:spPr bwMode="auto">
          <a:xfrm>
            <a:off x="3000364" y="2428870"/>
            <a:ext cx="533400" cy="1800225"/>
          </a:xfrm>
          <a:prstGeom prst="rect">
            <a:avLst/>
          </a:prstGeom>
          <a:noFill/>
          <a:ln w="9525">
            <a:noFill/>
            <a:miter lim="800000"/>
          </a:ln>
        </p:spPr>
        <p:txBody>
          <a:bodyPr>
            <a:spAutoFit/>
          </a:bodyPr>
          <a:lstStyle/>
          <a:p>
            <a:pPr>
              <a:spcBef>
                <a:spcPct val="50000"/>
              </a:spcBef>
            </a:pPr>
            <a:r>
              <a:rPr lang="zh-CN" altLang="en-US" sz="2800" b="1" dirty="0">
                <a:ea typeface="仿宋" panose="02010609060101010101" pitchFamily="49" charset="-122"/>
              </a:rPr>
              <a:t>导师审核</a:t>
            </a:r>
            <a:endParaRPr lang="zh-CN" altLang="en-US" sz="2800" b="1" dirty="0">
              <a:ea typeface="仿宋" panose="02010609060101010101" pitchFamily="49" charset="-122"/>
            </a:endParaRPr>
          </a:p>
        </p:txBody>
      </p:sp>
      <p:sp>
        <p:nvSpPr>
          <p:cNvPr id="28679" name="AutoShape 9"/>
          <p:cNvSpPr>
            <a:spLocks noChangeArrowheads="1"/>
          </p:cNvSpPr>
          <p:nvPr/>
        </p:nvSpPr>
        <p:spPr bwMode="auto">
          <a:xfrm>
            <a:off x="2362200" y="3200400"/>
            <a:ext cx="609600" cy="228600"/>
          </a:xfrm>
          <a:prstGeom prst="rightArrow">
            <a:avLst>
              <a:gd name="adj1" fmla="val 50000"/>
              <a:gd name="adj2" fmla="val 66667"/>
            </a:avLst>
          </a:prstGeom>
          <a:solidFill>
            <a:schemeClr val="accent1"/>
          </a:solidFill>
          <a:ln w="9525">
            <a:solidFill>
              <a:schemeClr val="tx1"/>
            </a:solidFill>
            <a:miter lim="800000"/>
          </a:ln>
        </p:spPr>
        <p:txBody>
          <a:bodyPr wrap="none" anchor="ctr"/>
          <a:lstStyle/>
          <a:p>
            <a:endParaRPr lang="zh-CN" altLang="en-US"/>
          </a:p>
        </p:txBody>
      </p:sp>
      <p:sp>
        <p:nvSpPr>
          <p:cNvPr id="28680" name="Text Box 10"/>
          <p:cNvSpPr txBox="1">
            <a:spLocks noChangeArrowheads="1"/>
          </p:cNvSpPr>
          <p:nvPr/>
        </p:nvSpPr>
        <p:spPr bwMode="auto">
          <a:xfrm>
            <a:off x="1857356" y="2428868"/>
            <a:ext cx="533400" cy="1815882"/>
          </a:xfrm>
          <a:prstGeom prst="rect">
            <a:avLst/>
          </a:prstGeom>
          <a:noFill/>
          <a:ln w="9525">
            <a:noFill/>
            <a:miter lim="800000"/>
          </a:ln>
        </p:spPr>
        <p:txBody>
          <a:bodyPr>
            <a:spAutoFit/>
          </a:bodyPr>
          <a:lstStyle/>
          <a:p>
            <a:pPr>
              <a:spcBef>
                <a:spcPct val="50000"/>
              </a:spcBef>
            </a:pPr>
            <a:r>
              <a:rPr lang="zh-CN" altLang="en-US" sz="2800" b="1" dirty="0" smtClean="0">
                <a:ea typeface="仿宋" panose="02010609060101010101" pitchFamily="49" charset="-122"/>
              </a:rPr>
              <a:t>学生申请</a:t>
            </a:r>
            <a:endParaRPr lang="zh-CN" altLang="en-US" sz="2800" b="1" dirty="0">
              <a:ea typeface="仿宋" panose="02010609060101010101" pitchFamily="49" charset="-122"/>
            </a:endParaRPr>
          </a:p>
        </p:txBody>
      </p:sp>
      <p:sp>
        <p:nvSpPr>
          <p:cNvPr id="28681" name="Text Box 11"/>
          <p:cNvSpPr txBox="1">
            <a:spLocks noChangeArrowheads="1"/>
          </p:cNvSpPr>
          <p:nvPr/>
        </p:nvSpPr>
        <p:spPr bwMode="auto">
          <a:xfrm>
            <a:off x="714348" y="2428870"/>
            <a:ext cx="533400" cy="1800225"/>
          </a:xfrm>
          <a:prstGeom prst="rect">
            <a:avLst/>
          </a:prstGeom>
          <a:noFill/>
          <a:ln w="9525">
            <a:noFill/>
            <a:miter lim="800000"/>
          </a:ln>
        </p:spPr>
        <p:txBody>
          <a:bodyPr>
            <a:spAutoFit/>
          </a:bodyPr>
          <a:lstStyle/>
          <a:p>
            <a:pPr>
              <a:spcBef>
                <a:spcPct val="50000"/>
              </a:spcBef>
            </a:pPr>
            <a:r>
              <a:rPr lang="zh-CN" altLang="en-US" sz="2800" b="1">
                <a:ea typeface="仿宋" panose="02010609060101010101" pitchFamily="49" charset="-122"/>
              </a:rPr>
              <a:t>发放通知</a:t>
            </a:r>
            <a:endParaRPr lang="zh-CN" altLang="en-US" sz="2800" b="1">
              <a:ea typeface="仿宋" panose="02010609060101010101" pitchFamily="49" charset="-122"/>
            </a:endParaRPr>
          </a:p>
        </p:txBody>
      </p:sp>
      <p:sp>
        <p:nvSpPr>
          <p:cNvPr id="28682" name="AutoShape 12"/>
          <p:cNvSpPr>
            <a:spLocks noChangeArrowheads="1"/>
          </p:cNvSpPr>
          <p:nvPr/>
        </p:nvSpPr>
        <p:spPr bwMode="auto">
          <a:xfrm>
            <a:off x="1214414" y="3214686"/>
            <a:ext cx="685800" cy="228600"/>
          </a:xfrm>
          <a:prstGeom prst="rightArrow">
            <a:avLst>
              <a:gd name="adj1" fmla="val 50000"/>
              <a:gd name="adj2" fmla="val 75000"/>
            </a:avLst>
          </a:prstGeom>
          <a:solidFill>
            <a:schemeClr val="accent1"/>
          </a:solidFill>
          <a:ln w="9525">
            <a:solidFill>
              <a:schemeClr val="tx1"/>
            </a:solidFill>
            <a:miter lim="800000"/>
          </a:ln>
        </p:spPr>
        <p:txBody>
          <a:bodyPr wrap="none" anchor="ctr"/>
          <a:lstStyle/>
          <a:p>
            <a:endParaRPr lang="zh-CN" altLang="en-US"/>
          </a:p>
        </p:txBody>
      </p:sp>
      <p:sp>
        <p:nvSpPr>
          <p:cNvPr id="28683" name="AutoShape 13"/>
          <p:cNvSpPr>
            <a:spLocks noChangeArrowheads="1"/>
          </p:cNvSpPr>
          <p:nvPr/>
        </p:nvSpPr>
        <p:spPr bwMode="auto">
          <a:xfrm>
            <a:off x="4724400" y="3200400"/>
            <a:ext cx="609600" cy="228600"/>
          </a:xfrm>
          <a:prstGeom prst="rightArrow">
            <a:avLst>
              <a:gd name="adj1" fmla="val 50000"/>
              <a:gd name="adj2" fmla="val 66667"/>
            </a:avLst>
          </a:prstGeom>
          <a:solidFill>
            <a:schemeClr val="accent1"/>
          </a:solidFill>
          <a:ln w="9525">
            <a:solidFill>
              <a:schemeClr val="tx1"/>
            </a:solidFill>
            <a:miter lim="800000"/>
          </a:ln>
        </p:spPr>
        <p:txBody>
          <a:bodyPr wrap="none" anchor="ctr"/>
          <a:lstStyle/>
          <a:p>
            <a:endParaRPr lang="zh-CN" altLang="en-US"/>
          </a:p>
        </p:txBody>
      </p:sp>
      <p:sp>
        <p:nvSpPr>
          <p:cNvPr id="28684" name="Text Box 14"/>
          <p:cNvSpPr txBox="1">
            <a:spLocks noChangeArrowheads="1"/>
          </p:cNvSpPr>
          <p:nvPr/>
        </p:nvSpPr>
        <p:spPr bwMode="auto">
          <a:xfrm>
            <a:off x="5410200" y="2362200"/>
            <a:ext cx="533400" cy="2654300"/>
          </a:xfrm>
          <a:prstGeom prst="rect">
            <a:avLst/>
          </a:prstGeom>
          <a:noFill/>
          <a:ln w="9525">
            <a:noFill/>
            <a:miter lim="800000"/>
          </a:ln>
        </p:spPr>
        <p:txBody>
          <a:bodyPr>
            <a:spAutoFit/>
          </a:bodyPr>
          <a:lstStyle/>
          <a:p>
            <a:pPr>
              <a:spcBef>
                <a:spcPct val="50000"/>
              </a:spcBef>
            </a:pPr>
            <a:r>
              <a:rPr lang="zh-CN" altLang="en-US" sz="2800" b="1">
                <a:ea typeface="仿宋" panose="02010609060101010101" pitchFamily="49" charset="-122"/>
              </a:rPr>
              <a:t>研究生处审核</a:t>
            </a:r>
            <a:endParaRPr lang="zh-CN" altLang="en-US" sz="2800" b="1">
              <a:ea typeface="仿宋" panose="02010609060101010101" pitchFamily="49" charset="-122"/>
            </a:endParaRPr>
          </a:p>
        </p:txBody>
      </p:sp>
      <p:sp>
        <p:nvSpPr>
          <p:cNvPr id="28685" name="AutoShape 15"/>
          <p:cNvSpPr>
            <a:spLocks noChangeArrowheads="1"/>
          </p:cNvSpPr>
          <p:nvPr/>
        </p:nvSpPr>
        <p:spPr bwMode="auto">
          <a:xfrm>
            <a:off x="5867400" y="3276600"/>
            <a:ext cx="685800" cy="228600"/>
          </a:xfrm>
          <a:prstGeom prst="rightArrow">
            <a:avLst>
              <a:gd name="adj1" fmla="val 50000"/>
              <a:gd name="adj2" fmla="val 75000"/>
            </a:avLst>
          </a:prstGeom>
          <a:solidFill>
            <a:schemeClr val="accent1"/>
          </a:solidFill>
          <a:ln w="9525">
            <a:solidFill>
              <a:schemeClr val="tx1"/>
            </a:solidFill>
            <a:miter lim="800000"/>
          </a:ln>
        </p:spPr>
        <p:txBody>
          <a:bodyPr wrap="none" anchor="ctr"/>
          <a:lstStyle/>
          <a:p>
            <a:endParaRPr lang="zh-CN" altLang="en-US"/>
          </a:p>
        </p:txBody>
      </p:sp>
      <p:sp>
        <p:nvSpPr>
          <p:cNvPr id="28686" name="Text Box 16"/>
          <p:cNvSpPr txBox="1">
            <a:spLocks noChangeArrowheads="1"/>
          </p:cNvSpPr>
          <p:nvPr/>
        </p:nvSpPr>
        <p:spPr bwMode="auto">
          <a:xfrm>
            <a:off x="7696200" y="2514602"/>
            <a:ext cx="533400" cy="1800225"/>
          </a:xfrm>
          <a:prstGeom prst="rect">
            <a:avLst/>
          </a:prstGeom>
          <a:noFill/>
          <a:ln w="9525">
            <a:noFill/>
            <a:miter lim="800000"/>
          </a:ln>
        </p:spPr>
        <p:txBody>
          <a:bodyPr>
            <a:spAutoFit/>
          </a:bodyPr>
          <a:lstStyle/>
          <a:p>
            <a:pPr>
              <a:spcBef>
                <a:spcPct val="50000"/>
              </a:spcBef>
            </a:pPr>
            <a:r>
              <a:rPr lang="zh-CN" altLang="en-US" sz="2800" b="1">
                <a:ea typeface="仿宋" panose="02010609060101010101" pitchFamily="49" charset="-122"/>
              </a:rPr>
              <a:t>材料整理</a:t>
            </a:r>
            <a:endParaRPr lang="zh-CN" altLang="en-US" sz="2800" b="1">
              <a:ea typeface="仿宋" panose="02010609060101010101" pitchFamily="49" charset="-122"/>
            </a:endParaRPr>
          </a:p>
        </p:txBody>
      </p:sp>
      <p:sp>
        <p:nvSpPr>
          <p:cNvPr id="28687" name="Text Box 17"/>
          <p:cNvSpPr txBox="1">
            <a:spLocks noChangeArrowheads="1"/>
          </p:cNvSpPr>
          <p:nvPr/>
        </p:nvSpPr>
        <p:spPr bwMode="auto">
          <a:xfrm>
            <a:off x="6477000" y="2514602"/>
            <a:ext cx="533400" cy="1800225"/>
          </a:xfrm>
          <a:prstGeom prst="rect">
            <a:avLst/>
          </a:prstGeom>
          <a:noFill/>
          <a:ln w="9525">
            <a:noFill/>
            <a:miter lim="800000"/>
          </a:ln>
        </p:spPr>
        <p:txBody>
          <a:bodyPr>
            <a:spAutoFit/>
          </a:bodyPr>
          <a:lstStyle/>
          <a:p>
            <a:pPr>
              <a:spcBef>
                <a:spcPct val="50000"/>
              </a:spcBef>
            </a:pPr>
            <a:r>
              <a:rPr lang="zh-CN" altLang="en-US" sz="2800" b="1">
                <a:ea typeface="仿宋" panose="02010609060101010101" pitchFamily="49" charset="-122"/>
              </a:rPr>
              <a:t>组织实施</a:t>
            </a:r>
            <a:endParaRPr lang="zh-CN" altLang="en-US" sz="2800" b="1">
              <a:ea typeface="仿宋" panose="02010609060101010101" pitchFamily="49" charset="-122"/>
            </a:endParaRPr>
          </a:p>
        </p:txBody>
      </p:sp>
      <p:sp>
        <p:nvSpPr>
          <p:cNvPr id="28688" name="AutoShape 18"/>
          <p:cNvSpPr>
            <a:spLocks noChangeArrowheads="1"/>
          </p:cNvSpPr>
          <p:nvPr/>
        </p:nvSpPr>
        <p:spPr bwMode="auto">
          <a:xfrm>
            <a:off x="7086600" y="3276600"/>
            <a:ext cx="685800" cy="228600"/>
          </a:xfrm>
          <a:prstGeom prst="rightArrow">
            <a:avLst>
              <a:gd name="adj1" fmla="val 50000"/>
              <a:gd name="adj2" fmla="val 75000"/>
            </a:avLst>
          </a:prstGeom>
          <a:solidFill>
            <a:schemeClr val="accent1"/>
          </a:solidFill>
          <a:ln w="9525">
            <a:solidFill>
              <a:schemeClr val="tx1"/>
            </a:solidFill>
            <a:miter lim="800000"/>
          </a:ln>
        </p:spPr>
        <p:txBody>
          <a:bodyPr wrap="none" anchor="ctr"/>
          <a:lstStyle/>
          <a:p>
            <a:endParaRPr lang="zh-CN" altLang="en-US"/>
          </a:p>
        </p:txBody>
      </p:sp>
      <p:sp>
        <p:nvSpPr>
          <p:cNvPr id="17" name="椭圆 16"/>
          <p:cNvSpPr/>
          <p:nvPr/>
        </p:nvSpPr>
        <p:spPr>
          <a:xfrm>
            <a:off x="3000365" y="2357430"/>
            <a:ext cx="571504" cy="207170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p:nvPr/>
        </p:nvSpPr>
        <p:spPr>
          <a:xfrm>
            <a:off x="428596" y="428604"/>
            <a:ext cx="8229600" cy="1643074"/>
          </a:xfrm>
          <a:prstGeom prst="rect">
            <a:avLst/>
          </a:prstGeom>
        </p:spPr>
        <p:txBody>
          <a:bodyPr vert="horz" lIns="91440" tIns="45720" rIns="91440" bIns="45720" rtlCol="0" anchor="ctr">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36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导师审核什么？</a:t>
            </a:r>
            <a:endParaRPr kumimoji="0" lang="en-US" altLang="zh-CN" sz="36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endParaRPr>
          </a:p>
          <a:p>
            <a:pPr marL="0" marR="0" lvl="0" indent="0" algn="ctr" defTabSz="914400" rtl="0" eaLnBrk="1" fontAlgn="auto" latinLnBrk="0" hangingPunct="1">
              <a:lnSpc>
                <a:spcPct val="100000"/>
              </a:lnSpc>
              <a:spcBef>
                <a:spcPct val="0"/>
              </a:spcBef>
              <a:spcAft>
                <a:spcPts val="0"/>
              </a:spcAft>
              <a:buClrTx/>
              <a:buSzTx/>
              <a:buFontTx/>
              <a:buNone/>
              <a:defRPr/>
            </a:pPr>
            <a:r>
              <a:rPr kumimoji="0" lang="en-US" altLang="zh-CN" sz="35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a:t>
            </a:r>
            <a:r>
              <a:rPr kumimoji="0" lang="zh-CN" altLang="en-US" sz="3500" b="0" i="0" u="none" strike="noStrike" kern="1200" cap="none" spc="0" normalizeH="0" baseline="0" noProof="0" dirty="0" smtClean="0">
                <a:ln>
                  <a:noFill/>
                </a:ln>
                <a:solidFill>
                  <a:srgbClr val="7030A0"/>
                </a:solidFill>
                <a:effectLst/>
                <a:uLnTx/>
                <a:uFillTx/>
                <a:latin typeface="黑体" panose="02010609060101010101" pitchFamily="2" charset="-122"/>
                <a:ea typeface="黑体" panose="02010609060101010101" pitchFamily="2" charset="-122"/>
                <a:cs typeface="+mj-cs"/>
              </a:rPr>
              <a:t>文献综述、开题报告、学位论文</a:t>
            </a:r>
            <a:endParaRPr kumimoji="0" lang="en-US" altLang="zh-CN" sz="3500" b="0" i="0" u="none" strike="noStrike" kern="1200" cap="none" spc="0" normalizeH="0" baseline="0" noProof="0" dirty="0" smtClean="0">
              <a:ln>
                <a:noFill/>
              </a:ln>
              <a:solidFill>
                <a:srgbClr val="7030A0"/>
              </a:solidFill>
              <a:effectLst/>
              <a:uLnTx/>
              <a:uFillTx/>
              <a:latin typeface="黑体" panose="02010609060101010101" pitchFamily="2" charset="-122"/>
              <a:ea typeface="黑体" panose="02010609060101010101" pitchFamily="2" charset="-122"/>
              <a:cs typeface="+mj-cs"/>
            </a:endParaRPr>
          </a:p>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3500" b="0" i="0" u="none" strike="noStrike" kern="1200" cap="none" spc="0" normalizeH="0" baseline="0" noProof="0" dirty="0" smtClean="0">
                <a:ln>
                  <a:noFill/>
                </a:ln>
                <a:solidFill>
                  <a:srgbClr val="7030A0"/>
                </a:solidFill>
                <a:effectLst/>
                <a:uLnTx/>
                <a:uFillTx/>
                <a:latin typeface="黑体" panose="02010609060101010101" pitchFamily="2" charset="-122"/>
                <a:ea typeface="黑体" panose="02010609060101010101" pitchFamily="2" charset="-122"/>
                <a:cs typeface="+mj-cs"/>
              </a:rPr>
              <a:t>是否符合</a:t>
            </a:r>
            <a:r>
              <a:rPr kumimoji="0" lang="zh-CN" altLang="en-US" sz="3500" b="0" i="0" u="none" strike="noStrike" kern="1200" cap="none" spc="0" normalizeH="0" baseline="0" noProof="0" dirty="0" smtClean="0">
                <a:ln>
                  <a:noFill/>
                </a:ln>
                <a:solidFill>
                  <a:srgbClr val="FF0000"/>
                </a:solidFill>
                <a:effectLst/>
                <a:uLnTx/>
                <a:uFillTx/>
                <a:latin typeface="黑体" panose="02010609060101010101" pitchFamily="2" charset="-122"/>
                <a:ea typeface="黑体" panose="02010609060101010101" pitchFamily="2" charset="-122"/>
                <a:cs typeface="+mj-cs"/>
              </a:rPr>
              <a:t>要求</a:t>
            </a:r>
            <a:endParaRPr kumimoji="0" lang="zh-CN" altLang="en-US" sz="3500" b="0" i="0" u="none" strike="noStrike" kern="1200" cap="none" spc="0" normalizeH="0" baseline="0" noProof="0" dirty="0">
              <a:ln>
                <a:noFill/>
              </a:ln>
              <a:solidFill>
                <a:srgbClr val="FF0000"/>
              </a:solidFill>
              <a:effectLst/>
              <a:uLnTx/>
              <a:uFillTx/>
              <a:latin typeface="黑体" panose="02010609060101010101" pitchFamily="2" charset="-122"/>
              <a:ea typeface="黑体" panose="02010609060101010101" pitchFamily="2" charset="-122"/>
              <a:cs typeface="+mj-cs"/>
            </a:endParaRPr>
          </a:p>
        </p:txBody>
      </p:sp>
      <p:sp>
        <p:nvSpPr>
          <p:cNvPr id="5" name="内容占位符 2"/>
          <p:cNvSpPr>
            <a:spLocks noGrp="1"/>
          </p:cNvSpPr>
          <p:nvPr>
            <p:ph idx="1"/>
          </p:nvPr>
        </p:nvSpPr>
        <p:spPr>
          <a:xfrm>
            <a:off x="857224" y="2071678"/>
            <a:ext cx="7786742" cy="4214842"/>
          </a:xfrm>
        </p:spPr>
        <p:txBody>
          <a:bodyPr>
            <a:normAutofit/>
          </a:bodyPr>
          <a:lstStyle/>
          <a:p>
            <a:pPr>
              <a:lnSpc>
                <a:spcPct val="160000"/>
              </a:lnSpc>
              <a:buNone/>
            </a:pPr>
            <a:r>
              <a:rPr lang="zh-CN" altLang="en-US" sz="2800" b="1" dirty="0" smtClean="0">
                <a:solidFill>
                  <a:srgbClr val="0000FF"/>
                </a:solidFill>
                <a:latin typeface="黑体" panose="02010609060101010101" pitchFamily="2" charset="-122"/>
                <a:ea typeface="黑体" panose="02010609060101010101" pitchFamily="2" charset="-122"/>
              </a:rPr>
              <a:t>文献综述：</a:t>
            </a:r>
            <a:endParaRPr lang="en-US" altLang="zh-CN" sz="2800" b="1" dirty="0" smtClean="0">
              <a:solidFill>
                <a:srgbClr val="0000FF"/>
              </a:solidFill>
              <a:latin typeface="黑体" panose="02010609060101010101" pitchFamily="2" charset="-122"/>
              <a:ea typeface="黑体" panose="02010609060101010101" pitchFamily="2" charset="-122"/>
            </a:endParaRPr>
          </a:p>
          <a:p>
            <a:pPr>
              <a:lnSpc>
                <a:spcPct val="160000"/>
              </a:lnSpc>
              <a:buFont typeface="Wingdings" panose="05000000000000000000" pitchFamily="2" charset="2"/>
              <a:buChar char="Ø"/>
            </a:pPr>
            <a:r>
              <a:rPr lang="zh-CN" altLang="en-US" sz="2800" b="1" dirty="0" smtClean="0">
                <a:latin typeface="仿宋_GB2312" pitchFamily="49" charset="-122"/>
                <a:ea typeface="仿宋_GB2312" pitchFamily="49" charset="-122"/>
              </a:rPr>
              <a:t>中英文摘要</a:t>
            </a:r>
            <a:r>
              <a:rPr lang="en-US" altLang="zh-CN" sz="2800" b="1" dirty="0" smtClean="0">
                <a:latin typeface="仿宋_GB2312" pitchFamily="49" charset="-122"/>
                <a:ea typeface="仿宋_GB2312" pitchFamily="49" charset="-122"/>
              </a:rPr>
              <a:t>≥</a:t>
            </a:r>
            <a:r>
              <a:rPr lang="en-US" sz="2800" b="1" dirty="0" smtClean="0">
                <a:latin typeface="仿宋_GB2312" pitchFamily="49" charset="-122"/>
                <a:ea typeface="仿宋_GB2312" pitchFamily="49" charset="-122"/>
              </a:rPr>
              <a:t>250</a:t>
            </a:r>
            <a:r>
              <a:rPr lang="zh-CN" altLang="en-US" sz="2800" b="1" dirty="0" smtClean="0">
                <a:latin typeface="仿宋_GB2312" pitchFamily="49" charset="-122"/>
                <a:ea typeface="仿宋_GB2312" pitchFamily="49" charset="-122"/>
              </a:rPr>
              <a:t>个字</a:t>
            </a:r>
            <a:r>
              <a:rPr lang="en-US" sz="2800" b="1" dirty="0" smtClean="0">
                <a:latin typeface="仿宋_GB2312" pitchFamily="49" charset="-122"/>
                <a:ea typeface="仿宋_GB2312" pitchFamily="49" charset="-122"/>
              </a:rPr>
              <a:t>/</a:t>
            </a:r>
            <a:r>
              <a:rPr lang="zh-CN" altLang="en-US" sz="2800" b="1" dirty="0" smtClean="0">
                <a:latin typeface="仿宋_GB2312" pitchFamily="49" charset="-122"/>
                <a:ea typeface="仿宋_GB2312" pitchFamily="49" charset="-122"/>
              </a:rPr>
              <a:t>单词</a:t>
            </a:r>
            <a:endParaRPr lang="en-US" altLang="zh-CN" sz="2800" b="1" dirty="0" smtClean="0">
              <a:latin typeface="仿宋_GB2312" pitchFamily="49" charset="-122"/>
              <a:ea typeface="仿宋_GB2312" pitchFamily="49" charset="-122"/>
            </a:endParaRPr>
          </a:p>
          <a:p>
            <a:pPr>
              <a:lnSpc>
                <a:spcPct val="160000"/>
              </a:lnSpc>
              <a:buFont typeface="Wingdings" panose="05000000000000000000" pitchFamily="2" charset="2"/>
              <a:buChar char="Ø"/>
            </a:pPr>
            <a:r>
              <a:rPr lang="zh-CN" altLang="en-US" sz="2800" b="1" dirty="0" smtClean="0">
                <a:latin typeface="仿宋_GB2312" pitchFamily="49" charset="-122"/>
                <a:ea typeface="仿宋_GB2312" pitchFamily="49" charset="-122"/>
              </a:rPr>
              <a:t>正文</a:t>
            </a:r>
            <a:r>
              <a:rPr lang="en-US" altLang="zh-CN" sz="2800" b="1" dirty="0" smtClean="0">
                <a:latin typeface="仿宋_GB2312" pitchFamily="49" charset="-122"/>
                <a:ea typeface="仿宋_GB2312" pitchFamily="49" charset="-122"/>
              </a:rPr>
              <a:t>≥</a:t>
            </a:r>
            <a:r>
              <a:rPr lang="en-US" sz="2800" b="1" dirty="0" smtClean="0">
                <a:solidFill>
                  <a:srgbClr val="FF0000"/>
                </a:solidFill>
                <a:latin typeface="仿宋_GB2312" pitchFamily="49" charset="-122"/>
                <a:ea typeface="仿宋_GB2312" pitchFamily="49" charset="-122"/>
              </a:rPr>
              <a:t>0.5</a:t>
            </a:r>
            <a:r>
              <a:rPr lang="zh-CN" altLang="en-US" sz="2800" b="1" dirty="0" smtClean="0">
                <a:latin typeface="仿宋_GB2312" pitchFamily="49" charset="-122"/>
                <a:ea typeface="仿宋_GB2312" pitchFamily="49" charset="-122"/>
              </a:rPr>
              <a:t>万字</a:t>
            </a:r>
            <a:endParaRPr lang="en-US" altLang="zh-CN" sz="2800" b="1" dirty="0" smtClean="0">
              <a:latin typeface="仿宋_GB2312" pitchFamily="49" charset="-122"/>
              <a:ea typeface="仿宋_GB2312" pitchFamily="49" charset="-122"/>
            </a:endParaRPr>
          </a:p>
          <a:p>
            <a:pPr>
              <a:lnSpc>
                <a:spcPct val="160000"/>
              </a:lnSpc>
              <a:buFont typeface="Wingdings" panose="05000000000000000000" pitchFamily="2" charset="2"/>
              <a:buChar char="Ø"/>
            </a:pPr>
            <a:r>
              <a:rPr lang="zh-CN" altLang="en-US" sz="2800" b="1" dirty="0" smtClean="0">
                <a:latin typeface="仿宋_GB2312" pitchFamily="49" charset="-122"/>
                <a:ea typeface="仿宋_GB2312" pitchFamily="49" charset="-122"/>
              </a:rPr>
              <a:t>参考文献</a:t>
            </a:r>
            <a:r>
              <a:rPr lang="en-US" altLang="zh-CN" sz="2800" b="1" dirty="0" smtClean="0">
                <a:latin typeface="仿宋_GB2312" pitchFamily="49" charset="-122"/>
                <a:ea typeface="仿宋_GB2312" pitchFamily="49" charset="-122"/>
              </a:rPr>
              <a:t>≥</a:t>
            </a:r>
            <a:r>
              <a:rPr lang="en-US" sz="2800" b="1" dirty="0" smtClean="0">
                <a:solidFill>
                  <a:srgbClr val="FF0000"/>
                </a:solidFill>
                <a:latin typeface="仿宋_GB2312" pitchFamily="49" charset="-122"/>
                <a:ea typeface="仿宋_GB2312" pitchFamily="49" charset="-122"/>
              </a:rPr>
              <a:t>50</a:t>
            </a:r>
            <a:r>
              <a:rPr lang="zh-CN" altLang="en-US" sz="2800" b="1" dirty="0" smtClean="0">
                <a:solidFill>
                  <a:srgbClr val="FF0000"/>
                </a:solidFill>
                <a:latin typeface="仿宋_GB2312" pitchFamily="49" charset="-122"/>
                <a:ea typeface="仿宋_GB2312" pitchFamily="49" charset="-122"/>
              </a:rPr>
              <a:t>篇</a:t>
            </a:r>
            <a:r>
              <a:rPr lang="en-US" altLang="zh-CN" sz="2800" b="1" dirty="0" smtClean="0">
                <a:latin typeface="仿宋_GB2312" pitchFamily="49" charset="-122"/>
                <a:ea typeface="仿宋_GB2312" pitchFamily="49" charset="-122"/>
              </a:rPr>
              <a:t>(</a:t>
            </a:r>
            <a:r>
              <a:rPr lang="zh-CN" altLang="en-US" sz="2800" b="1" dirty="0" smtClean="0">
                <a:solidFill>
                  <a:srgbClr val="00040C"/>
                </a:solidFill>
                <a:latin typeface="仿宋_GB2312" pitchFamily="49" charset="-122"/>
                <a:ea typeface="仿宋_GB2312" pitchFamily="49" charset="-122"/>
              </a:rPr>
              <a:t>近五年</a:t>
            </a:r>
            <a:r>
              <a:rPr lang="en-US" altLang="zh-CN" sz="2800" b="1" dirty="0" smtClean="0">
                <a:solidFill>
                  <a:srgbClr val="00040C"/>
                </a:solidFill>
                <a:latin typeface="仿宋_GB2312" pitchFamily="49" charset="-122"/>
                <a:ea typeface="仿宋_GB2312" pitchFamily="49" charset="-122"/>
              </a:rPr>
              <a:t>&gt;</a:t>
            </a:r>
            <a:r>
              <a:rPr lang="en-US" sz="2800" b="1" dirty="0" smtClean="0">
                <a:solidFill>
                  <a:srgbClr val="00040C"/>
                </a:solidFill>
                <a:latin typeface="仿宋_GB2312" pitchFamily="49" charset="-122"/>
                <a:ea typeface="仿宋_GB2312" pitchFamily="49" charset="-122"/>
              </a:rPr>
              <a:t>80%)</a:t>
            </a:r>
            <a:endParaRPr lang="zh-CN" altLang="en-US" sz="2800" dirty="0" smtClean="0">
              <a:solidFill>
                <a:srgbClr val="00040C"/>
              </a:solidFill>
              <a:latin typeface="黑体" panose="02010609060101010101" pitchFamily="2" charset="-122"/>
              <a:ea typeface="黑体" panose="02010609060101010101" pitchFamily="2" charset="-122"/>
            </a:endParaRPr>
          </a:p>
        </p:txBody>
      </p:sp>
      <p:sp>
        <p:nvSpPr>
          <p:cNvPr id="6" name="矩形 5"/>
          <p:cNvSpPr/>
          <p:nvPr/>
        </p:nvSpPr>
        <p:spPr>
          <a:xfrm>
            <a:off x="5643571" y="1500174"/>
            <a:ext cx="1143039" cy="923330"/>
          </a:xfrm>
          <a:prstGeom prst="rect">
            <a:avLst/>
          </a:prstGeom>
          <a:noFill/>
        </p:spPr>
        <p:txBody>
          <a:bodyPr wrap="square" lIns="91440" tIns="45720" rIns="91440" bIns="45720">
            <a:spAutoFit/>
          </a:bodyPr>
          <a:lstStyle/>
          <a:p>
            <a:pPr algn="ctr"/>
            <a:r>
              <a:rPr lang="zh-CN" altLang="en-US"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a:t>
            </a:r>
            <a:endParaRPr lang="zh-CN" altLang="en-US"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checkerboard(across)">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animEffect transition="in" filter="checkerboard(across)">
                                      <p:cBhvr>
                                        <p:cTn id="23" dur="500"/>
                                        <p:tgtEl>
                                          <p:spTgt spid="5">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grpId="0" nodeType="clickEffect">
                                  <p:stCondLst>
                                    <p:cond delay="0"/>
                                  </p:stCondLst>
                                  <p:childTnLst>
                                    <p:set>
                                      <p:cBhvr>
                                        <p:cTn id="27" dur="1" fill="hold">
                                          <p:stCondLst>
                                            <p:cond delay="0"/>
                                          </p:stCondLst>
                                        </p:cTn>
                                        <p:tgtEl>
                                          <p:spTgt spid="5">
                                            <p:txEl>
                                              <p:pRg st="2" end="2"/>
                                            </p:txEl>
                                          </p:spTgt>
                                        </p:tgtEl>
                                        <p:attrNameLst>
                                          <p:attrName>style.visibility</p:attrName>
                                        </p:attrNameLst>
                                      </p:cBhvr>
                                      <p:to>
                                        <p:strVal val="visible"/>
                                      </p:to>
                                    </p:set>
                                    <p:animEffect transition="in" filter="checkerboard(across)">
                                      <p:cBhvr>
                                        <p:cTn id="28" dur="500"/>
                                        <p:tgtEl>
                                          <p:spTgt spid="5">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 presetClass="entr" presetSubtype="10" fill="hold" grpId="0" nodeType="click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Effect transition="in" filter="checkerboard(across)">
                                      <p:cBhvr>
                                        <p:cTn id="33"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uiExpand="1" build="p"/>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914400" y="1071548"/>
            <a:ext cx="7015186" cy="4525963"/>
          </a:xfrm>
        </p:spPr>
        <p:txBody>
          <a:bodyPr/>
          <a:lstStyle/>
          <a:p>
            <a:pPr>
              <a:lnSpc>
                <a:spcPct val="160000"/>
              </a:lnSpc>
              <a:buNone/>
            </a:pPr>
            <a:r>
              <a:rPr lang="zh-CN" altLang="en-US" b="1" dirty="0" smtClean="0">
                <a:solidFill>
                  <a:srgbClr val="0000FF"/>
                </a:solidFill>
                <a:latin typeface="黑体" panose="02010609060101010101" pitchFamily="2" charset="-122"/>
                <a:ea typeface="黑体" panose="02010609060101010101" pitchFamily="2" charset="-122"/>
              </a:rPr>
              <a:t>开题报告：</a:t>
            </a:r>
            <a:endParaRPr lang="en-US" altLang="zh-CN" b="1" dirty="0" smtClean="0">
              <a:solidFill>
                <a:srgbClr val="0000FF"/>
              </a:solidFill>
              <a:latin typeface="黑体" panose="02010609060101010101" pitchFamily="2" charset="-122"/>
              <a:ea typeface="黑体" panose="02010609060101010101" pitchFamily="2" charset="-122"/>
            </a:endParaRPr>
          </a:p>
          <a:p>
            <a:pPr>
              <a:lnSpc>
                <a:spcPct val="160000"/>
              </a:lnSpc>
              <a:buFont typeface="Wingdings" panose="05000000000000000000" pitchFamily="2" charset="2"/>
              <a:buChar char="Ø"/>
            </a:pPr>
            <a:r>
              <a:rPr lang="zh-CN" altLang="en-US" b="1" dirty="0" smtClean="0">
                <a:latin typeface="仿宋_GB2312" pitchFamily="49" charset="-122"/>
                <a:ea typeface="仿宋_GB2312" pitchFamily="49" charset="-122"/>
              </a:rPr>
              <a:t>选题</a:t>
            </a:r>
            <a:r>
              <a:rPr lang="en-US" altLang="zh-CN" b="1" dirty="0" smtClean="0">
                <a:latin typeface="仿宋_GB2312" pitchFamily="49" charset="-122"/>
                <a:ea typeface="仿宋_GB2312" pitchFamily="49" charset="-122"/>
              </a:rPr>
              <a:t>——</a:t>
            </a:r>
            <a:r>
              <a:rPr lang="zh-CN" altLang="en-US" b="1" dirty="0" smtClean="0">
                <a:latin typeface="仿宋_GB2312" pitchFamily="49" charset="-122"/>
                <a:ea typeface="仿宋_GB2312" pitchFamily="49" charset="-122"/>
              </a:rPr>
              <a:t>有价值、有创新、有特色</a:t>
            </a:r>
            <a:endParaRPr lang="en-US" altLang="zh-CN" b="1" dirty="0" smtClean="0">
              <a:latin typeface="仿宋_GB2312" pitchFamily="49" charset="-122"/>
              <a:ea typeface="仿宋_GB2312" pitchFamily="49" charset="-122"/>
            </a:endParaRPr>
          </a:p>
          <a:p>
            <a:pPr>
              <a:lnSpc>
                <a:spcPct val="160000"/>
              </a:lnSpc>
              <a:buFont typeface="Wingdings" panose="05000000000000000000" pitchFamily="2" charset="2"/>
              <a:buChar char="Ø"/>
            </a:pPr>
            <a:r>
              <a:rPr lang="zh-CN" altLang="en-US" b="1" dirty="0" smtClean="0">
                <a:latin typeface="仿宋_GB2312" pitchFamily="49" charset="-122"/>
                <a:ea typeface="仿宋_GB2312" pitchFamily="49" charset="-122"/>
              </a:rPr>
              <a:t>不得少于</a:t>
            </a:r>
            <a:r>
              <a:rPr lang="en-US" b="1" dirty="0" smtClean="0">
                <a:solidFill>
                  <a:srgbClr val="FF0000"/>
                </a:solidFill>
                <a:latin typeface="仿宋_GB2312" pitchFamily="49" charset="-122"/>
                <a:ea typeface="仿宋_GB2312" pitchFamily="49" charset="-122"/>
              </a:rPr>
              <a:t>3000</a:t>
            </a:r>
            <a:r>
              <a:rPr lang="zh-CN" altLang="en-US" b="1" dirty="0" smtClean="0">
                <a:solidFill>
                  <a:srgbClr val="FF0000"/>
                </a:solidFill>
                <a:latin typeface="仿宋_GB2312" pitchFamily="49" charset="-122"/>
                <a:ea typeface="仿宋_GB2312" pitchFamily="49" charset="-122"/>
              </a:rPr>
              <a:t>字</a:t>
            </a:r>
            <a:endParaRPr lang="en-US" altLang="zh-CN" b="1" dirty="0" smtClean="0">
              <a:solidFill>
                <a:srgbClr val="FF0000"/>
              </a:solidFill>
              <a:latin typeface="仿宋_GB2312" pitchFamily="49" charset="-122"/>
              <a:ea typeface="仿宋_GB2312" pitchFamily="49" charset="-122"/>
            </a:endParaRPr>
          </a:p>
          <a:p>
            <a:pPr>
              <a:lnSpc>
                <a:spcPct val="160000"/>
              </a:lnSpc>
              <a:buFont typeface="Wingdings" panose="05000000000000000000" pitchFamily="2" charset="2"/>
              <a:buChar char="Ø"/>
            </a:pPr>
            <a:r>
              <a:rPr lang="zh-CN" altLang="en-US" b="1" dirty="0" smtClean="0">
                <a:latin typeface="仿宋_GB2312" pitchFamily="49" charset="-122"/>
                <a:ea typeface="仿宋_GB2312" pitchFamily="49" charset="-122"/>
              </a:rPr>
              <a:t>排版</a:t>
            </a:r>
            <a:r>
              <a:rPr lang="zh-CN" altLang="en-US" b="1" dirty="0" smtClean="0">
                <a:solidFill>
                  <a:srgbClr val="FF0000"/>
                </a:solidFill>
                <a:latin typeface="仿宋_GB2312" pitchFamily="49" charset="-122"/>
                <a:ea typeface="仿宋_GB2312" pitchFamily="49" charset="-122"/>
              </a:rPr>
              <a:t>格式</a:t>
            </a:r>
            <a:endParaRPr lang="zh-CN" altLang="en-US" b="1" dirty="0" smtClean="0">
              <a:latin typeface="仿宋_GB2312" pitchFamily="49" charset="-122"/>
              <a:ea typeface="仿宋_GB2312" pitchFamily="49" charset="-122"/>
            </a:endParaRPr>
          </a:p>
          <a:p>
            <a:endParaRPr lang="zh-CN" alt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785796"/>
            <a:ext cx="8229600" cy="5340369"/>
          </a:xfrm>
        </p:spPr>
        <p:txBody>
          <a:bodyPr>
            <a:normAutofit lnSpcReduction="10000"/>
          </a:bodyPr>
          <a:lstStyle/>
          <a:p>
            <a:pPr>
              <a:lnSpc>
                <a:spcPct val="150000"/>
              </a:lnSpc>
              <a:buNone/>
            </a:pPr>
            <a:r>
              <a:rPr lang="zh-CN" altLang="en-US" b="1" dirty="0" smtClean="0">
                <a:solidFill>
                  <a:srgbClr val="0000FF"/>
                </a:solidFill>
                <a:latin typeface="黑体" panose="02010609060101010101" pitchFamily="2" charset="-122"/>
                <a:ea typeface="黑体" panose="02010609060101010101" pitchFamily="2" charset="-122"/>
              </a:rPr>
              <a:t>学位论文：</a:t>
            </a:r>
            <a:endParaRPr lang="en-US" altLang="zh-CN" b="1" dirty="0" smtClean="0">
              <a:solidFill>
                <a:srgbClr val="0000FF"/>
              </a:solidFill>
              <a:latin typeface="黑体" panose="02010609060101010101" pitchFamily="2" charset="-122"/>
              <a:ea typeface="黑体" panose="02010609060101010101" pitchFamily="2" charset="-122"/>
            </a:endParaRPr>
          </a:p>
          <a:p>
            <a:pPr>
              <a:lnSpc>
                <a:spcPct val="150000"/>
              </a:lnSpc>
              <a:buFont typeface="Wingdings" panose="05000000000000000000" pitchFamily="2" charset="2"/>
              <a:buChar char="Ø"/>
            </a:pPr>
            <a:r>
              <a:rPr lang="zh-CN" altLang="en-US" sz="2600" b="1" dirty="0" smtClean="0">
                <a:latin typeface="仿宋_GB2312" pitchFamily="49" charset="-122"/>
                <a:ea typeface="仿宋_GB2312" pitchFamily="49" charset="-122"/>
              </a:rPr>
              <a:t>体现学生掌握了科学研究的基本方法和技能</a:t>
            </a:r>
            <a:endParaRPr lang="en-US" altLang="zh-CN" sz="2600" b="1" dirty="0" smtClean="0">
              <a:latin typeface="仿宋_GB2312" pitchFamily="49" charset="-122"/>
              <a:ea typeface="仿宋_GB2312" pitchFamily="49" charset="-122"/>
            </a:endParaRPr>
          </a:p>
          <a:p>
            <a:pPr>
              <a:lnSpc>
                <a:spcPct val="150000"/>
              </a:lnSpc>
              <a:buFont typeface="Wingdings" panose="05000000000000000000" pitchFamily="2" charset="2"/>
              <a:buChar char="Ø"/>
            </a:pPr>
            <a:r>
              <a:rPr lang="zh-CN" altLang="en-US" sz="2600" b="1" dirty="0" smtClean="0">
                <a:latin typeface="仿宋_GB2312" pitchFamily="49" charset="-122"/>
                <a:ea typeface="仿宋_GB2312" pitchFamily="49" charset="-122"/>
              </a:rPr>
              <a:t>有一定的</a:t>
            </a:r>
            <a:r>
              <a:rPr lang="zh-CN" altLang="en-US" sz="2600" b="1" dirty="0" smtClean="0">
                <a:solidFill>
                  <a:srgbClr val="FF0000"/>
                </a:solidFill>
                <a:latin typeface="仿宋_GB2312" pitchFamily="49" charset="-122"/>
                <a:ea typeface="仿宋_GB2312" pitchFamily="49" charset="-122"/>
              </a:rPr>
              <a:t>学术价值</a:t>
            </a:r>
            <a:endParaRPr lang="en-US" altLang="zh-CN" sz="2600" b="1" dirty="0" smtClean="0">
              <a:solidFill>
                <a:srgbClr val="FF0000"/>
              </a:solidFill>
              <a:latin typeface="仿宋_GB2312" pitchFamily="49" charset="-122"/>
              <a:ea typeface="仿宋_GB2312" pitchFamily="49" charset="-122"/>
            </a:endParaRPr>
          </a:p>
          <a:p>
            <a:pPr>
              <a:lnSpc>
                <a:spcPct val="150000"/>
              </a:lnSpc>
              <a:buFont typeface="Wingdings" panose="05000000000000000000" pitchFamily="2" charset="2"/>
              <a:buChar char="Ø"/>
            </a:pPr>
            <a:r>
              <a:rPr lang="zh-CN" altLang="en-US" sz="2600" b="1" dirty="0" smtClean="0">
                <a:latin typeface="仿宋_GB2312" pitchFamily="49" charset="-122"/>
                <a:ea typeface="仿宋_GB2312" pitchFamily="49" charset="-122"/>
              </a:rPr>
              <a:t>学术学位不少于</a:t>
            </a:r>
            <a:r>
              <a:rPr lang="en-US" sz="2600" b="1" dirty="0" smtClean="0">
                <a:solidFill>
                  <a:srgbClr val="FF0000"/>
                </a:solidFill>
                <a:latin typeface="仿宋_GB2312" pitchFamily="49" charset="-122"/>
                <a:ea typeface="仿宋_GB2312" pitchFamily="49" charset="-122"/>
              </a:rPr>
              <a:t>2</a:t>
            </a:r>
            <a:r>
              <a:rPr lang="zh-CN" altLang="en-US" sz="2600" b="1" dirty="0" smtClean="0">
                <a:solidFill>
                  <a:srgbClr val="FF0000"/>
                </a:solidFill>
                <a:latin typeface="仿宋_GB2312" pitchFamily="49" charset="-122"/>
                <a:ea typeface="仿宋_GB2312" pitchFamily="49" charset="-122"/>
              </a:rPr>
              <a:t>万字</a:t>
            </a:r>
            <a:r>
              <a:rPr lang="zh-CN" altLang="en-US" sz="2600" b="1" dirty="0" smtClean="0">
                <a:latin typeface="仿宋_GB2312" pitchFamily="49" charset="-122"/>
                <a:ea typeface="仿宋_GB2312" pitchFamily="49" charset="-122"/>
              </a:rPr>
              <a:t>，专业学位不少于</a:t>
            </a:r>
            <a:r>
              <a:rPr lang="en-US" sz="2600" b="1" dirty="0" smtClean="0">
                <a:solidFill>
                  <a:srgbClr val="FF0000"/>
                </a:solidFill>
                <a:latin typeface="仿宋_GB2312" pitchFamily="49" charset="-122"/>
                <a:ea typeface="仿宋_GB2312" pitchFamily="49" charset="-122"/>
              </a:rPr>
              <a:t>1.5</a:t>
            </a:r>
            <a:r>
              <a:rPr lang="zh-CN" altLang="en-US" sz="2600" b="1" dirty="0" smtClean="0">
                <a:solidFill>
                  <a:srgbClr val="FF0000"/>
                </a:solidFill>
                <a:latin typeface="仿宋_GB2312" pitchFamily="49" charset="-122"/>
                <a:ea typeface="仿宋_GB2312" pitchFamily="49" charset="-122"/>
              </a:rPr>
              <a:t>万字（药学不少于</a:t>
            </a:r>
            <a:r>
              <a:rPr lang="en-US" altLang="zh-CN" sz="2600" b="1" dirty="0" smtClean="0">
                <a:solidFill>
                  <a:srgbClr val="FF0000"/>
                </a:solidFill>
                <a:latin typeface="仿宋_GB2312" pitchFamily="49" charset="-122"/>
                <a:ea typeface="仿宋_GB2312" pitchFamily="49" charset="-122"/>
              </a:rPr>
              <a:t>2</a:t>
            </a:r>
            <a:r>
              <a:rPr lang="zh-CN" altLang="en-US" sz="2600" b="1" dirty="0" smtClean="0">
                <a:solidFill>
                  <a:srgbClr val="FF0000"/>
                </a:solidFill>
                <a:latin typeface="仿宋_GB2312" pitchFamily="49" charset="-122"/>
                <a:ea typeface="仿宋_GB2312" pitchFamily="49" charset="-122"/>
              </a:rPr>
              <a:t>万字）</a:t>
            </a:r>
            <a:r>
              <a:rPr lang="zh-CN" altLang="en-US" sz="2600" b="1" dirty="0" smtClean="0">
                <a:latin typeface="仿宋_GB2312" pitchFamily="49" charset="-122"/>
                <a:ea typeface="仿宋_GB2312" pitchFamily="49" charset="-122"/>
              </a:rPr>
              <a:t>。中文摘要</a:t>
            </a:r>
            <a:r>
              <a:rPr lang="en-US" sz="2600" b="1" dirty="0" smtClean="0">
                <a:latin typeface="仿宋_GB2312" pitchFamily="49" charset="-122"/>
                <a:ea typeface="仿宋_GB2312" pitchFamily="49" charset="-122"/>
              </a:rPr>
              <a:t>800</a:t>
            </a:r>
            <a:r>
              <a:rPr lang="zh-CN" altLang="en-US" sz="2600" b="1" dirty="0" smtClean="0">
                <a:latin typeface="仿宋_GB2312" pitchFamily="49" charset="-122"/>
                <a:ea typeface="仿宋_GB2312" pitchFamily="49" charset="-122"/>
              </a:rPr>
              <a:t>字左右，英文摘要</a:t>
            </a:r>
            <a:r>
              <a:rPr lang="en-US" sz="2600" b="1" dirty="0" smtClean="0">
                <a:latin typeface="仿宋_GB2312" pitchFamily="49" charset="-122"/>
                <a:ea typeface="仿宋_GB2312" pitchFamily="49" charset="-122"/>
              </a:rPr>
              <a:t>5000</a:t>
            </a:r>
            <a:r>
              <a:rPr lang="zh-CN" altLang="en-US" sz="2600" b="1" dirty="0" smtClean="0">
                <a:latin typeface="仿宋_GB2312" pitchFamily="49" charset="-122"/>
                <a:ea typeface="仿宋_GB2312" pitchFamily="49" charset="-122"/>
              </a:rPr>
              <a:t>字符左右。</a:t>
            </a:r>
            <a:endParaRPr lang="en-US" altLang="zh-CN" sz="2600" b="1" dirty="0" smtClean="0">
              <a:latin typeface="仿宋_GB2312" pitchFamily="49" charset="-122"/>
              <a:ea typeface="仿宋_GB2312" pitchFamily="49" charset="-122"/>
            </a:endParaRPr>
          </a:p>
          <a:p>
            <a:pPr>
              <a:lnSpc>
                <a:spcPct val="150000"/>
              </a:lnSpc>
              <a:buFont typeface="Wingdings" panose="05000000000000000000" pitchFamily="2" charset="2"/>
              <a:buChar char="Ø"/>
            </a:pPr>
            <a:r>
              <a:rPr lang="zh-CN" altLang="en-US" sz="2600" b="1" dirty="0" smtClean="0">
                <a:latin typeface="仿宋_GB2312" pitchFamily="49" charset="-122"/>
                <a:ea typeface="仿宋_GB2312" pitchFamily="49" charset="-122"/>
              </a:rPr>
              <a:t>无论文作假和学术不端行为。</a:t>
            </a:r>
            <a:endParaRPr lang="en-US" altLang="zh-CN" sz="2600" b="1" dirty="0" smtClean="0">
              <a:latin typeface="仿宋_GB2312" pitchFamily="49" charset="-122"/>
              <a:ea typeface="仿宋_GB2312" pitchFamily="49" charset="-122"/>
            </a:endParaRPr>
          </a:p>
          <a:p>
            <a:pPr>
              <a:lnSpc>
                <a:spcPct val="150000"/>
              </a:lnSpc>
              <a:buFont typeface="Wingdings" panose="05000000000000000000" pitchFamily="2" charset="2"/>
              <a:buChar char="Ø"/>
            </a:pPr>
            <a:r>
              <a:rPr lang="zh-CN" altLang="en-US" sz="2600" b="1" dirty="0" smtClean="0">
                <a:latin typeface="仿宋_GB2312" pitchFamily="49" charset="-122"/>
                <a:ea typeface="仿宋_GB2312" pitchFamily="49" charset="-122"/>
              </a:rPr>
              <a:t>排版</a:t>
            </a:r>
            <a:r>
              <a:rPr lang="zh-CN" altLang="en-US" sz="2600" b="1" dirty="0" smtClean="0">
                <a:solidFill>
                  <a:srgbClr val="FF0000"/>
                </a:solidFill>
                <a:latin typeface="仿宋_GB2312" pitchFamily="49" charset="-122"/>
                <a:ea typeface="仿宋_GB2312" pitchFamily="49" charset="-122"/>
              </a:rPr>
              <a:t>格式</a:t>
            </a:r>
            <a:endParaRPr lang="zh-CN" altLang="en-US" sz="2600" b="1" dirty="0" smtClean="0">
              <a:solidFill>
                <a:srgbClr val="FF0000"/>
              </a:solidFill>
              <a:latin typeface="仿宋_GB2312" pitchFamily="49" charset="-122"/>
              <a:ea typeface="仿宋_GB2312" pitchFamily="49" charset="-122"/>
            </a:endParaRPr>
          </a:p>
          <a:p>
            <a:endParaRPr lang="zh-CN"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0035" y="1571613"/>
            <a:ext cx="7786742" cy="4268799"/>
          </a:xfrm>
        </p:spPr>
        <p:txBody>
          <a:bodyPr/>
          <a:lstStyle/>
          <a:p>
            <a:pPr>
              <a:lnSpc>
                <a:spcPct val="150000"/>
              </a:lnSpc>
              <a:buFont typeface="Wingdings" panose="05000000000000000000" pitchFamily="2" charset="2"/>
              <a:buChar char="ü"/>
            </a:pPr>
            <a:r>
              <a:rPr lang="zh-CN" altLang="en-US" sz="2800" b="1" dirty="0" smtClean="0"/>
              <a:t>提出</a:t>
            </a:r>
            <a:r>
              <a:rPr lang="zh-CN" altLang="en-US" sz="2800" b="1" dirty="0" smtClean="0">
                <a:solidFill>
                  <a:srgbClr val="FF0000"/>
                </a:solidFill>
              </a:rPr>
              <a:t>开题</a:t>
            </a:r>
            <a:r>
              <a:rPr lang="en-US" altLang="zh-CN" sz="2800" b="1" dirty="0" smtClean="0">
                <a:solidFill>
                  <a:srgbClr val="FF0000"/>
                </a:solidFill>
              </a:rPr>
              <a:t>/</a:t>
            </a:r>
            <a:r>
              <a:rPr lang="zh-CN" altLang="en-US" sz="2800" b="1" dirty="0" smtClean="0">
                <a:solidFill>
                  <a:srgbClr val="FF0000"/>
                </a:solidFill>
              </a:rPr>
              <a:t>答辩委员会人员构成</a:t>
            </a:r>
            <a:r>
              <a:rPr lang="zh-CN" altLang="en-US" sz="2800" b="1" dirty="0" smtClean="0"/>
              <a:t>，报培养单位管理部门审核</a:t>
            </a:r>
            <a:endParaRPr lang="en-US" altLang="zh-CN" sz="2800" b="1" dirty="0" smtClean="0"/>
          </a:p>
          <a:p>
            <a:pPr>
              <a:buNone/>
            </a:pPr>
            <a:endParaRPr lang="zh-CN" altLang="en-US" dirty="0"/>
          </a:p>
        </p:txBody>
      </p:sp>
      <p:sp>
        <p:nvSpPr>
          <p:cNvPr id="4" name="标题 1"/>
          <p:cNvSpPr txBox="1"/>
          <p:nvPr/>
        </p:nvSpPr>
        <p:spPr>
          <a:xfrm>
            <a:off x="428596" y="214290"/>
            <a:ext cx="8229600" cy="1643074"/>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36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导师还需要做什么？</a:t>
            </a:r>
            <a:endParaRPr kumimoji="0" lang="en-US" altLang="zh-CN" sz="36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endParaRPr>
          </a:p>
        </p:txBody>
      </p:sp>
      <p:pic>
        <p:nvPicPr>
          <p:cNvPr id="40961" name="Picture 1" descr="C:\Documents and Settings\Administrator\Application Data\Tencent\Users\403571611\QQ\WinTemp\RichOle\9BH%SUKSV2LOV3H9LUGTXP9.png"/>
          <p:cNvPicPr>
            <a:picLocks noChangeAspect="1" noChangeArrowheads="1"/>
          </p:cNvPicPr>
          <p:nvPr/>
        </p:nvPicPr>
        <p:blipFill>
          <a:blip r:embed="rId1"/>
          <a:srcRect/>
          <a:stretch>
            <a:fillRect/>
          </a:stretch>
        </p:blipFill>
        <p:spPr bwMode="auto">
          <a:xfrm>
            <a:off x="1000101" y="3000372"/>
            <a:ext cx="6929486" cy="222885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p:nvPr/>
        </p:nvSpPr>
        <p:spPr>
          <a:xfrm>
            <a:off x="357158" y="357166"/>
            <a:ext cx="8229600" cy="1285908"/>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36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开题</a:t>
            </a:r>
            <a:r>
              <a:rPr kumimoji="0" lang="en-US" altLang="zh-CN" sz="36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a:t>
            </a:r>
            <a:r>
              <a:rPr kumimoji="0" lang="zh-CN" altLang="en-US" sz="36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rPr>
              <a:t>答辩委员会人员构成要求是什么？</a:t>
            </a:r>
            <a:endParaRPr kumimoji="0" lang="en-US" altLang="zh-CN" sz="3600" b="0" i="0" u="none" strike="noStrike" kern="1200" cap="none" spc="0" normalizeH="0" baseline="0" noProof="0" dirty="0" smtClean="0">
              <a:ln>
                <a:noFill/>
              </a:ln>
              <a:solidFill>
                <a:srgbClr val="002060"/>
              </a:solidFill>
              <a:effectLst/>
              <a:uLnTx/>
              <a:uFillTx/>
              <a:latin typeface="黑体" panose="02010609060101010101" pitchFamily="2" charset="-122"/>
              <a:ea typeface="黑体" panose="02010609060101010101" pitchFamily="2" charset="-122"/>
              <a:cs typeface="+mj-cs"/>
            </a:endParaRPr>
          </a:p>
        </p:txBody>
      </p:sp>
      <p:sp>
        <p:nvSpPr>
          <p:cNvPr id="6" name="内容占位符 1"/>
          <p:cNvSpPr>
            <a:spLocks noGrp="1"/>
          </p:cNvSpPr>
          <p:nvPr>
            <p:ph idx="1"/>
          </p:nvPr>
        </p:nvSpPr>
        <p:spPr>
          <a:xfrm>
            <a:off x="428597" y="1500176"/>
            <a:ext cx="7901014" cy="4525963"/>
          </a:xfrm>
        </p:spPr>
        <p:txBody>
          <a:bodyPr>
            <a:normAutofit lnSpcReduction="10000"/>
          </a:bodyPr>
          <a:lstStyle/>
          <a:p>
            <a:pPr>
              <a:lnSpc>
                <a:spcPct val="150000"/>
              </a:lnSpc>
              <a:buFont typeface="Wingdings" panose="05000000000000000000" pitchFamily="2" charset="2"/>
              <a:buChar char="Ø"/>
            </a:pPr>
            <a:r>
              <a:rPr lang="zh-CN" altLang="en-US" sz="2500" dirty="0" smtClean="0">
                <a:solidFill>
                  <a:srgbClr val="0000FF"/>
                </a:solidFill>
                <a:ea typeface="黑体" panose="02010609060101010101" pitchFamily="2" charset="-122"/>
              </a:rPr>
              <a:t>开题委员会构成：</a:t>
            </a:r>
            <a:r>
              <a:rPr lang="zh-CN" altLang="en-US" sz="2500" b="1" dirty="0" smtClean="0">
                <a:solidFill>
                  <a:srgbClr val="00040C"/>
                </a:solidFill>
                <a:latin typeface="仿宋_GB2312" pitchFamily="49" charset="-122"/>
                <a:ea typeface="仿宋_GB2312" pitchFamily="49" charset="-122"/>
              </a:rPr>
              <a:t>研究生导师、副教授及以上职称人员或博士 。</a:t>
            </a:r>
            <a:r>
              <a:rPr lang="zh-CN" altLang="en-US" sz="2500" b="1" dirty="0" smtClean="0">
                <a:solidFill>
                  <a:srgbClr val="FF0000"/>
                </a:solidFill>
                <a:latin typeface="仿宋_GB2312" pitchFamily="49" charset="-122"/>
                <a:ea typeface="仿宋_GB2312" pitchFamily="49" charset="-122"/>
              </a:rPr>
              <a:t>外单位专家</a:t>
            </a:r>
            <a:r>
              <a:rPr lang="zh-CN" altLang="en-US" sz="2500" b="1" dirty="0" smtClean="0">
                <a:solidFill>
                  <a:srgbClr val="00040C"/>
                </a:solidFill>
                <a:latin typeface="仿宋_GB2312" pitchFamily="49" charset="-122"/>
                <a:ea typeface="仿宋_GB2312" pitchFamily="49" charset="-122"/>
              </a:rPr>
              <a:t>原则上不少于</a:t>
            </a:r>
            <a:r>
              <a:rPr lang="en-US" altLang="zh-CN" sz="2500" b="1" dirty="0" smtClean="0">
                <a:solidFill>
                  <a:srgbClr val="00040C"/>
                </a:solidFill>
                <a:latin typeface="仿宋_GB2312" pitchFamily="49" charset="-122"/>
                <a:ea typeface="仿宋_GB2312" pitchFamily="49" charset="-122"/>
              </a:rPr>
              <a:t>2</a:t>
            </a:r>
            <a:r>
              <a:rPr lang="zh-CN" altLang="en-US" sz="2500" b="1" dirty="0" smtClean="0">
                <a:solidFill>
                  <a:srgbClr val="00040C"/>
                </a:solidFill>
                <a:latin typeface="仿宋_GB2312" pitchFamily="49" charset="-122"/>
                <a:ea typeface="仿宋_GB2312" pitchFamily="49" charset="-122"/>
              </a:rPr>
              <a:t>人，</a:t>
            </a:r>
            <a:r>
              <a:rPr lang="zh-CN" altLang="en-US" sz="2500" b="1" dirty="0" smtClean="0">
                <a:latin typeface="仿宋_GB2312" pitchFamily="49" charset="-122"/>
                <a:ea typeface="仿宋_GB2312" pitchFamily="49" charset="-122"/>
              </a:rPr>
              <a:t>其中</a:t>
            </a:r>
            <a:r>
              <a:rPr lang="zh-CN" altLang="en-US" sz="2500" b="1" dirty="0" smtClean="0">
                <a:solidFill>
                  <a:srgbClr val="00040C"/>
                </a:solidFill>
                <a:latin typeface="仿宋_GB2312" pitchFamily="49" charset="-122"/>
                <a:ea typeface="仿宋_GB2312" pitchFamily="49" charset="-122"/>
              </a:rPr>
              <a:t>有</a:t>
            </a:r>
            <a:r>
              <a:rPr lang="zh-CN" altLang="en-US" sz="2500" b="1" dirty="0" smtClean="0">
                <a:solidFill>
                  <a:srgbClr val="FF0000"/>
                </a:solidFill>
                <a:latin typeface="仿宋_GB2312" pitchFamily="49" charset="-122"/>
                <a:ea typeface="仿宋_GB2312" pitchFamily="49" charset="-122"/>
              </a:rPr>
              <a:t>跨学科专家</a:t>
            </a:r>
            <a:r>
              <a:rPr lang="en-US" altLang="zh-CN" sz="2500" b="1" dirty="0" smtClean="0">
                <a:solidFill>
                  <a:srgbClr val="00040C"/>
                </a:solidFill>
                <a:latin typeface="仿宋_GB2312" pitchFamily="49" charset="-122"/>
                <a:ea typeface="仿宋_GB2312" pitchFamily="49" charset="-122"/>
              </a:rPr>
              <a:t>1</a:t>
            </a:r>
            <a:r>
              <a:rPr lang="zh-CN" altLang="en-US" sz="2500" b="1" dirty="0" smtClean="0">
                <a:solidFill>
                  <a:srgbClr val="00040C"/>
                </a:solidFill>
                <a:latin typeface="仿宋_GB2312" pitchFamily="49" charset="-122"/>
                <a:ea typeface="仿宋_GB2312" pitchFamily="49" charset="-122"/>
              </a:rPr>
              <a:t>人。秘书由研究生以上学历、中级以上职称者担任。</a:t>
            </a:r>
            <a:endParaRPr lang="en-US" altLang="zh-CN" sz="2500" b="1" dirty="0" smtClean="0">
              <a:solidFill>
                <a:srgbClr val="00040C"/>
              </a:solidFill>
              <a:latin typeface="仿宋_GB2312" pitchFamily="49" charset="-122"/>
              <a:ea typeface="仿宋_GB2312" pitchFamily="49" charset="-122"/>
            </a:endParaRPr>
          </a:p>
          <a:p>
            <a:pPr algn="just">
              <a:lnSpc>
                <a:spcPct val="150000"/>
              </a:lnSpc>
              <a:buFont typeface="Wingdings" panose="05000000000000000000" pitchFamily="2" charset="2"/>
              <a:buChar char="Ø"/>
            </a:pPr>
            <a:r>
              <a:rPr lang="zh-CN" altLang="en-US" sz="2500" b="1" dirty="0" smtClean="0">
                <a:solidFill>
                  <a:srgbClr val="0000FF"/>
                </a:solidFill>
              </a:rPr>
              <a:t>答辩委员会构成：</a:t>
            </a:r>
            <a:r>
              <a:rPr lang="zh-CN" altLang="en-US" sz="2500" b="1" dirty="0" smtClean="0">
                <a:solidFill>
                  <a:srgbClr val="00040C"/>
                </a:solidFill>
                <a:latin typeface="仿宋_GB2312" pitchFamily="49" charset="-122"/>
                <a:ea typeface="仿宋_GB2312" pitchFamily="49" charset="-122"/>
              </a:rPr>
              <a:t>研究生导师组成，其中</a:t>
            </a:r>
            <a:r>
              <a:rPr lang="en-US" altLang="zh-CN" sz="2500" b="1" dirty="0" smtClean="0">
                <a:solidFill>
                  <a:srgbClr val="00040C"/>
                </a:solidFill>
                <a:latin typeface="仿宋_GB2312" pitchFamily="49" charset="-122"/>
                <a:ea typeface="仿宋_GB2312" pitchFamily="49" charset="-122"/>
              </a:rPr>
              <a:t>3</a:t>
            </a:r>
            <a:r>
              <a:rPr lang="zh-CN" altLang="en-US" sz="2500" b="1" dirty="0" smtClean="0">
                <a:solidFill>
                  <a:srgbClr val="00040C"/>
                </a:solidFill>
                <a:latin typeface="仿宋_GB2312" pitchFamily="49" charset="-122"/>
                <a:ea typeface="仿宋_GB2312" pitchFamily="49" charset="-122"/>
              </a:rPr>
              <a:t>名需为正高职称专家</a:t>
            </a:r>
            <a:r>
              <a:rPr lang="zh-CN" altLang="en-US" sz="2500" b="1" dirty="0" smtClean="0">
                <a:solidFill>
                  <a:srgbClr val="00040C"/>
                </a:solidFill>
                <a:latin typeface="仿宋_GB2312" pitchFamily="49" charset="-122"/>
                <a:ea typeface="仿宋_GB2312" pitchFamily="49" charset="-122"/>
              </a:rPr>
              <a:t>，至少</a:t>
            </a:r>
            <a:r>
              <a:rPr lang="en-US" sz="2500" b="1" dirty="0" smtClean="0">
                <a:solidFill>
                  <a:srgbClr val="00040C"/>
                </a:solidFill>
                <a:latin typeface="仿宋_GB2312" pitchFamily="49" charset="-122"/>
                <a:ea typeface="仿宋_GB2312" pitchFamily="49" charset="-122"/>
              </a:rPr>
              <a:t>2</a:t>
            </a:r>
            <a:r>
              <a:rPr lang="zh-CN" altLang="en-US" sz="2500" b="1" dirty="0" smtClean="0">
                <a:solidFill>
                  <a:srgbClr val="00040C"/>
                </a:solidFill>
                <a:latin typeface="仿宋_GB2312" pitchFamily="49" charset="-122"/>
                <a:ea typeface="仿宋_GB2312" pitchFamily="49" charset="-122"/>
              </a:rPr>
              <a:t>名为</a:t>
            </a:r>
            <a:r>
              <a:rPr lang="zh-CN" altLang="en-US" sz="2500" b="1" dirty="0" smtClean="0">
                <a:solidFill>
                  <a:srgbClr val="FF0000"/>
                </a:solidFill>
                <a:latin typeface="仿宋_GB2312" pitchFamily="49" charset="-122"/>
                <a:ea typeface="仿宋_GB2312" pitchFamily="49" charset="-122"/>
              </a:rPr>
              <a:t>校外单位</a:t>
            </a:r>
            <a:r>
              <a:rPr lang="zh-CN" altLang="en-US" sz="2500" b="1" dirty="0" smtClean="0">
                <a:solidFill>
                  <a:srgbClr val="00040C"/>
                </a:solidFill>
                <a:latin typeface="仿宋_GB2312" pitchFamily="49" charset="-122"/>
                <a:ea typeface="仿宋_GB2312" pitchFamily="49" charset="-122"/>
              </a:rPr>
              <a:t>专家，</a:t>
            </a:r>
            <a:r>
              <a:rPr lang="zh-CN" altLang="en-US" sz="2500" b="1" dirty="0" smtClean="0">
                <a:solidFill>
                  <a:srgbClr val="FF0000"/>
                </a:solidFill>
                <a:latin typeface="仿宋_GB2312" pitchFamily="49" charset="-122"/>
                <a:ea typeface="仿宋_GB2312" pitchFamily="49" charset="-122"/>
              </a:rPr>
              <a:t>跨学科专家</a:t>
            </a:r>
            <a:r>
              <a:rPr lang="en-US" sz="2500" b="1" dirty="0" smtClean="0">
                <a:solidFill>
                  <a:srgbClr val="00040C"/>
                </a:solidFill>
                <a:latin typeface="仿宋_GB2312" pitchFamily="49" charset="-122"/>
                <a:ea typeface="仿宋_GB2312" pitchFamily="49" charset="-122"/>
              </a:rPr>
              <a:t>1</a:t>
            </a:r>
            <a:r>
              <a:rPr lang="zh-CN" altLang="en-US" sz="2500" b="1" dirty="0" smtClean="0">
                <a:solidFill>
                  <a:srgbClr val="00040C"/>
                </a:solidFill>
                <a:latin typeface="仿宋_GB2312" pitchFamily="49" charset="-122"/>
                <a:ea typeface="仿宋_GB2312" pitchFamily="49" charset="-122"/>
              </a:rPr>
              <a:t>人，</a:t>
            </a:r>
            <a:r>
              <a:rPr lang="zh-CN" altLang="en-US" sz="2500" b="1" dirty="0" smtClean="0">
                <a:solidFill>
                  <a:srgbClr val="FF0000"/>
                </a:solidFill>
                <a:latin typeface="仿宋_GB2312" pitchFamily="49" charset="-122"/>
                <a:ea typeface="仿宋_GB2312" pitchFamily="49" charset="-122"/>
              </a:rPr>
              <a:t>导师</a:t>
            </a:r>
            <a:r>
              <a:rPr lang="zh-CN" altLang="en-US" sz="2500" b="1" dirty="0" smtClean="0">
                <a:solidFill>
                  <a:srgbClr val="00040C"/>
                </a:solidFill>
                <a:latin typeface="仿宋_GB2312" pitchFamily="49" charset="-122"/>
                <a:ea typeface="仿宋_GB2312" pitchFamily="49" charset="-122"/>
              </a:rPr>
              <a:t>不做委员。秘书由研究生以上学历、中级以上职称者担任。</a:t>
            </a:r>
            <a:endParaRPr lang="zh-CN" altLang="en-US" sz="2500" b="1" dirty="0">
              <a:solidFill>
                <a:srgbClr val="00040C"/>
              </a:solidFill>
              <a:latin typeface="仿宋_GB2312" pitchFamily="49" charset="-122"/>
              <a:ea typeface="仿宋_GB2312" pitchFamily="49"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Profile">
  <a:themeElements>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spPr>
      <a:bodyPr vert="horz" wrap="square" lIns="91440" tIns="45720" rIns="91440" bIns="45720" numCol="1" anchor="t" anchorCtr="0" compatLnSpc="1">
        <a:spAutoFit/>
      </a:bodyPr>
      <a:lstStyle>
        <a:defPPr marL="0" marR="0" indent="0" algn="l" defTabSz="914400" rtl="0" eaLnBrk="0" fontAlgn="base" latinLnBrk="0" hangingPunct="0">
          <a:lnSpc>
            <a:spcPct val="100000"/>
          </a:lnSpc>
          <a:spcBef>
            <a:spcPct val="0"/>
          </a:spcBef>
          <a:spcAft>
            <a:spcPct val="0"/>
          </a:spcAft>
          <a:buClrTx/>
          <a:buSzTx/>
          <a:buFontTx/>
          <a:buNone/>
          <a:defRPr kumimoji="0" lang="zh-TW" sz="1800" b="0" i="0" u="none" strike="noStrike" cap="none" normalizeH="0" baseline="0" smtClean="0">
            <a:ln>
              <a:noFill/>
            </a:ln>
            <a:solidFill>
              <a:schemeClr val="tx1"/>
            </a:solidFill>
            <a:effectLst/>
            <a:latin typeface="Arial" panose="020B0604020202020204" pitchFamily="34" charset="0"/>
            <a:ea typeface="PMingLiU" panose="02020500000000000000" pitchFamily="18" charset="-12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spPr>
      <a:bodyPr vert="horz" wrap="square" lIns="91440" tIns="45720" rIns="91440" bIns="45720" numCol="1" anchor="t" anchorCtr="0" compatLnSpc="1">
        <a:spAutoFit/>
      </a:bodyPr>
      <a:lstStyle>
        <a:defPPr marL="0" marR="0" indent="0" algn="l" defTabSz="914400" rtl="0" eaLnBrk="0" fontAlgn="base" latinLnBrk="0" hangingPunct="0">
          <a:lnSpc>
            <a:spcPct val="100000"/>
          </a:lnSpc>
          <a:spcBef>
            <a:spcPct val="0"/>
          </a:spcBef>
          <a:spcAft>
            <a:spcPct val="0"/>
          </a:spcAft>
          <a:buClrTx/>
          <a:buSzTx/>
          <a:buFontTx/>
          <a:buNone/>
          <a:defRPr kumimoji="0" lang="zh-TW" sz="1800" b="0" i="0" u="none" strike="noStrike" cap="none" normalizeH="0" baseline="0" smtClean="0">
            <a:ln>
              <a:noFill/>
            </a:ln>
            <a:solidFill>
              <a:schemeClr val="tx1"/>
            </a:solidFill>
            <a:effectLst/>
            <a:latin typeface="Arial" panose="020B0604020202020204" pitchFamily="34" charset="0"/>
            <a:ea typeface="PMingLiU" panose="02020500000000000000" pitchFamily="18" charset="-120"/>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Profile">
  <a:themeElements>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spPr>
      <a:bodyPr vert="horz" wrap="square" lIns="91440" tIns="45720" rIns="91440" bIns="45720" numCol="1" anchor="t" anchorCtr="0" compatLnSpc="1">
        <a:spAutoFit/>
      </a:bodyPr>
      <a:lstStyle>
        <a:defPPr marL="0" marR="0" indent="0" algn="l" defTabSz="914400" rtl="0" eaLnBrk="0" fontAlgn="base" latinLnBrk="0" hangingPunct="0">
          <a:lnSpc>
            <a:spcPct val="100000"/>
          </a:lnSpc>
          <a:spcBef>
            <a:spcPct val="0"/>
          </a:spcBef>
          <a:spcAft>
            <a:spcPct val="0"/>
          </a:spcAft>
          <a:buClrTx/>
          <a:buSzTx/>
          <a:buFontTx/>
          <a:buNone/>
          <a:defRPr kumimoji="0" lang="zh-TW" sz="1800" b="0" i="0" u="none" strike="noStrike" cap="none" normalizeH="0" baseline="0" smtClean="0">
            <a:ln>
              <a:noFill/>
            </a:ln>
            <a:solidFill>
              <a:schemeClr val="tx1"/>
            </a:solidFill>
            <a:effectLst/>
            <a:latin typeface="Arial" panose="020B0604020202020204" pitchFamily="34" charset="0"/>
            <a:ea typeface="PMingLiU" panose="02020500000000000000" pitchFamily="18" charset="-12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spPr>
      <a:bodyPr vert="horz" wrap="square" lIns="91440" tIns="45720" rIns="91440" bIns="45720" numCol="1" anchor="t" anchorCtr="0" compatLnSpc="1">
        <a:spAutoFit/>
      </a:bodyPr>
      <a:lstStyle>
        <a:defPPr marL="0" marR="0" indent="0" algn="l" defTabSz="914400" rtl="0" eaLnBrk="0" fontAlgn="base" latinLnBrk="0" hangingPunct="0">
          <a:lnSpc>
            <a:spcPct val="100000"/>
          </a:lnSpc>
          <a:spcBef>
            <a:spcPct val="0"/>
          </a:spcBef>
          <a:spcAft>
            <a:spcPct val="0"/>
          </a:spcAft>
          <a:buClrTx/>
          <a:buSzTx/>
          <a:buFontTx/>
          <a:buNone/>
          <a:defRPr kumimoji="0" lang="zh-TW" sz="1800" b="0" i="0" u="none" strike="noStrike" cap="none" normalizeH="0" baseline="0" smtClean="0">
            <a:ln>
              <a:noFill/>
            </a:ln>
            <a:solidFill>
              <a:schemeClr val="tx1"/>
            </a:solidFill>
            <a:effectLst/>
            <a:latin typeface="Arial" panose="020B0604020202020204" pitchFamily="34" charset="0"/>
            <a:ea typeface="PMingLiU" panose="02020500000000000000" pitchFamily="18" charset="-120"/>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Aspect</Template>
  <TotalTime>0</TotalTime>
  <Words>2919</Words>
  <Application>WPS 演示</Application>
  <PresentationFormat>全屏显示(4:3)</PresentationFormat>
  <Paragraphs>364</Paragraphs>
  <Slides>38</Slides>
  <Notes>2</Notes>
  <HiddenSlides>0</HiddenSlides>
  <MMClips>0</MMClips>
  <ScaleCrop>false</ScaleCrop>
  <HeadingPairs>
    <vt:vector size="6" baseType="variant">
      <vt:variant>
        <vt:lpstr>已用的字体</vt:lpstr>
      </vt:variant>
      <vt:variant>
        <vt:i4>20</vt:i4>
      </vt:variant>
      <vt:variant>
        <vt:lpstr>主题</vt:lpstr>
      </vt:variant>
      <vt:variant>
        <vt:i4>3</vt:i4>
      </vt:variant>
      <vt:variant>
        <vt:lpstr>幻灯片标题</vt:lpstr>
      </vt:variant>
      <vt:variant>
        <vt:i4>38</vt:i4>
      </vt:variant>
    </vt:vector>
  </HeadingPairs>
  <TitlesOfParts>
    <vt:vector size="61" baseType="lpstr">
      <vt:lpstr>Arial</vt:lpstr>
      <vt:lpstr>宋体</vt:lpstr>
      <vt:lpstr>Wingdings</vt:lpstr>
      <vt:lpstr>PMingLiU</vt:lpstr>
      <vt:lpstr>PMingLiU-ExtB</vt:lpstr>
      <vt:lpstr>Times New Roman</vt:lpstr>
      <vt:lpstr>Verdana</vt:lpstr>
      <vt:lpstr>黑体</vt:lpstr>
      <vt:lpstr>仿宋</vt:lpstr>
      <vt:lpstr>仿宋_GB2312</vt:lpstr>
      <vt:lpstr>微软雅黑</vt:lpstr>
      <vt:lpstr>Arial Unicode MS</vt:lpstr>
      <vt:lpstr>Calibri</vt:lpstr>
      <vt:lpstr>华文隶书</vt:lpstr>
      <vt:lpstr>华文细黑</vt:lpstr>
      <vt:lpstr>楷体_GB2312</vt:lpstr>
      <vt:lpstr>新宋体</vt:lpstr>
      <vt:lpstr>Times New Roman</vt:lpstr>
      <vt:lpstr>方正姚体</vt:lpstr>
      <vt:lpstr>隶书</vt:lpstr>
      <vt:lpstr>Office 主题</vt:lpstr>
      <vt:lpstr>3_Profile</vt:lpstr>
      <vt:lpstr>4_Profile</vt:lpstr>
      <vt:lpstr>学位论文开题、答辩要求</vt:lpstr>
      <vt:lpstr>PowerPoint 演示文稿</vt:lpstr>
      <vt:lpstr>学生如何申请？需要准备什么？</vt:lpstr>
      <vt:lpstr>工作流程</vt:lpstr>
      <vt:lpstr>PowerPoint 演示文稿</vt:lpstr>
      <vt:lpstr>PowerPoint 演示文稿</vt:lpstr>
      <vt:lpstr>PowerPoint 演示文稿</vt:lpstr>
      <vt:lpstr>PowerPoint 演示文稿</vt:lpstr>
      <vt:lpstr>PowerPoint 演示文稿</vt:lpstr>
      <vt:lpstr>工作流程</vt:lpstr>
      <vt:lpstr>培养单位审核什么？</vt:lpstr>
      <vt:lpstr>工作流程</vt:lpstr>
      <vt:lpstr>研究生处审核什么？</vt:lpstr>
      <vt:lpstr>工作流程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学位论文开题、答辩秘书需知</dc:title>
  <dc:creator>湖北医药学院研究生处</dc:creator>
  <cp:lastModifiedBy>晴方好</cp:lastModifiedBy>
  <cp:revision>214</cp:revision>
  <dcterms:created xsi:type="dcterms:W3CDTF">2021-09-29T08:52:00Z</dcterms:created>
  <dcterms:modified xsi:type="dcterms:W3CDTF">2025-04-27T02:44:05Z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2052-12.1.0.20784</vt:lpwstr>
  </property>
  <property fmtid="{D5CDD505-2E9C-101B-9397-08002B2CF9AE}" pid="3" name="ICV">
    <vt:lpwstr>AB38EE15ACD748FFAF8A66A627102140</vt:lpwstr>
  </property>
</Properties>
</file>